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F9E1EB-AE1C-AAA6-83E0-5E10C3393467}" v="1969" dt="2025-11-03T19:10:34.9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0" autoAdjust="0"/>
    <p:restoredTop sz="94660"/>
  </p:normalViewPr>
  <p:slideViewPr>
    <p:cSldViewPr snapToGrid="0">
      <p:cViewPr varScale="1">
        <p:scale>
          <a:sx n="90" d="100"/>
          <a:sy n="90" d="100"/>
        </p:scale>
        <p:origin x="3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191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86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09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17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02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39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375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449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BarakaldoComercial | El bar Beurko Berria premia al cliente para celebrar  sus 10 años">
            <a:extLst>
              <a:ext uri="{FF2B5EF4-FFF2-40B4-BE49-F238E27FC236}">
                <a16:creationId xmlns:a16="http://schemas.microsoft.com/office/drawing/2014/main" id="{C2B00447-82AC-CED0-986B-AB8D95B558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t="1905" b="13825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CINCO BARES EN EL BARRIO DE BEURKO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>
                <a:solidFill>
                  <a:srgbClr val="FFFFFF"/>
                </a:solidFill>
              </a:rPr>
              <a:t>Alejandro Aponte López</a:t>
            </a:r>
          </a:p>
        </p:txBody>
      </p:sp>
      <p:pic>
        <p:nvPicPr>
          <p:cNvPr id="7" name="Mozart - Lacrimosa - Rosa Music">
            <a:hlinkClick r:id="" action="ppaction://media"/>
            <a:extLst>
              <a:ext uri="{FF2B5EF4-FFF2-40B4-BE49-F238E27FC236}">
                <a16:creationId xmlns:a16="http://schemas.microsoft.com/office/drawing/2014/main" id="{EC6C2F22-0554-35D1-CC29-2F463071C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691" y="1498"/>
            <a:ext cx="931533" cy="7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73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668AA2-F2C0-0994-30C7-063D8C0C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ES" sz="5400"/>
              <a:t>SOTERA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709ECA-020D-22BE-562E-B66D27E1C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/>
              <a:t>Ubicado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 </a:t>
            </a:r>
            <a:r>
              <a:rPr lang="en-US" sz="2200" dirty="0" err="1">
                <a:ea typeface="+mn-lt"/>
                <a:cs typeface="+mn-lt"/>
              </a:rPr>
              <a:t>en</a:t>
            </a:r>
            <a:r>
              <a:rPr lang="en-US" sz="2200" dirty="0">
                <a:ea typeface="+mn-lt"/>
                <a:cs typeface="+mn-lt"/>
              </a:rPr>
              <a:t> Avenida de la Libertad, 40.</a:t>
            </a:r>
            <a:endParaRPr lang="es-ES" dirty="0"/>
          </a:p>
          <a:p>
            <a:r>
              <a:rPr lang="en-US" sz="2200" dirty="0" err="1">
                <a:ea typeface="+mn-lt"/>
                <a:cs typeface="+mn-lt"/>
              </a:rPr>
              <a:t>Especializado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en</a:t>
            </a:r>
            <a:r>
              <a:rPr lang="en-US" sz="2200" dirty="0">
                <a:ea typeface="+mn-lt"/>
                <a:cs typeface="+mn-lt"/>
              </a:rPr>
              <a:t> pintxos y tapas </a:t>
            </a:r>
            <a:r>
              <a:rPr lang="en-US" sz="2200" dirty="0" err="1">
                <a:ea typeface="+mn-lt"/>
                <a:cs typeface="+mn-lt"/>
              </a:rPr>
              <a:t>vascas</a:t>
            </a:r>
            <a:r>
              <a:rPr lang="en-US" sz="2200" dirty="0">
                <a:ea typeface="+mn-lt"/>
                <a:cs typeface="+mn-lt"/>
              </a:rPr>
              <a:t>, con </a:t>
            </a:r>
            <a:r>
              <a:rPr lang="en-US" sz="2200" dirty="0" err="1">
                <a:ea typeface="+mn-lt"/>
                <a:cs typeface="+mn-lt"/>
              </a:rPr>
              <a:t>una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amplia</a:t>
            </a:r>
            <a:r>
              <a:rPr lang="en-US" sz="2200" dirty="0">
                <a:ea typeface="+mn-lt"/>
                <a:cs typeface="+mn-lt"/>
              </a:rPr>
              <a:t> y </a:t>
            </a:r>
            <a:r>
              <a:rPr lang="en-US" sz="2200" dirty="0" err="1">
                <a:ea typeface="+mn-lt"/>
                <a:cs typeface="+mn-lt"/>
              </a:rPr>
              <a:t>variada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selección</a:t>
            </a:r>
            <a:r>
              <a:rPr lang="en-US" sz="2200" dirty="0">
                <a:ea typeface="+mn-lt"/>
                <a:cs typeface="+mn-lt"/>
              </a:rPr>
              <a:t> de </a:t>
            </a:r>
            <a:r>
              <a:rPr lang="en-US" sz="2200" dirty="0" err="1">
                <a:ea typeface="+mn-lt"/>
                <a:cs typeface="+mn-lt"/>
              </a:rPr>
              <a:t>opciones</a:t>
            </a:r>
            <a:r>
              <a:rPr lang="en-US" sz="2200" dirty="0">
                <a:ea typeface="+mn-lt"/>
                <a:cs typeface="+mn-lt"/>
              </a:rPr>
              <a:t> frescas y </a:t>
            </a:r>
            <a:r>
              <a:rPr lang="en-US" sz="2200" dirty="0" err="1">
                <a:ea typeface="+mn-lt"/>
                <a:cs typeface="+mn-lt"/>
              </a:rPr>
              <a:t>sabrosas</a:t>
            </a:r>
            <a:r>
              <a:rPr lang="en-US" sz="2200" dirty="0">
                <a:ea typeface="+mn-lt"/>
                <a:cs typeface="+mn-lt"/>
              </a:rPr>
              <a:t>.</a:t>
            </a:r>
            <a:endParaRPr lang="en-US" sz="2200" dirty="0"/>
          </a:p>
          <a:p>
            <a:r>
              <a:rPr lang="en-US" sz="2200" dirty="0"/>
              <a:t>El pintxo de </a:t>
            </a:r>
            <a:r>
              <a:rPr lang="en-US" sz="2200" dirty="0" err="1"/>
              <a:t>pulpo</a:t>
            </a:r>
            <a:r>
              <a:rPr lang="en-US" sz="2200" dirty="0"/>
              <a:t> es uno de </a:t>
            </a:r>
            <a:r>
              <a:rPr lang="en-US" sz="2200" dirty="0" err="1"/>
              <a:t>los</a:t>
            </a:r>
            <a:r>
              <a:rPr lang="en-US" sz="2200" dirty="0"/>
              <a:t> mas </a:t>
            </a:r>
            <a:r>
              <a:rPr lang="en-US" sz="2200" dirty="0" err="1"/>
              <a:t>destacados</a:t>
            </a:r>
            <a:r>
              <a:rPr lang="en-US" sz="2200" dirty="0"/>
              <a:t> de </a:t>
            </a:r>
            <a:r>
              <a:rPr lang="en-US" sz="2200" dirty="0" err="1"/>
              <a:t>este</a:t>
            </a:r>
            <a:r>
              <a:rPr lang="en-US" sz="2200" dirty="0"/>
              <a:t> bar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Marcador de contenido 3" descr="Cafetería Sotera Bagatza | Too Good To Go en Barakaldo – Salva buena comida  cerca de ti">
            <a:extLst>
              <a:ext uri="{FF2B5EF4-FFF2-40B4-BE49-F238E27FC236}">
                <a16:creationId xmlns:a16="http://schemas.microsoft.com/office/drawing/2014/main" id="{0A4FAA7D-D008-61F6-C277-E7ED3ADC31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83" r="24089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60435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037ECBE-0300-1004-84E9-3485F669F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ES" sz="5400"/>
              <a:t>SOTERA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13">
            <a:extLst>
              <a:ext uri="{FF2B5EF4-FFF2-40B4-BE49-F238E27FC236}">
                <a16:creationId xmlns:a16="http://schemas.microsoft.com/office/drawing/2014/main" id="{0E9E1FC8-B894-4588-8813-1C87A4F9F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Es un bar </a:t>
            </a:r>
            <a:r>
              <a:rPr lang="en-US" sz="2200" dirty="0" err="1"/>
              <a:t>muy</a:t>
            </a:r>
            <a:r>
              <a:rPr lang="en-US" sz="2200" dirty="0"/>
              <a:t> bien </a:t>
            </a:r>
            <a:r>
              <a:rPr lang="en-US" sz="2200" dirty="0" err="1"/>
              <a:t>valorado</a:t>
            </a:r>
            <a:r>
              <a:rPr lang="en-US" sz="2200" dirty="0"/>
              <a:t> </a:t>
            </a:r>
            <a:r>
              <a:rPr lang="en-US" sz="2200" dirty="0" err="1"/>
              <a:t>por</a:t>
            </a:r>
            <a:r>
              <a:rPr lang="en-US" sz="2200" dirty="0"/>
              <a:t> las </a:t>
            </a:r>
            <a:r>
              <a:rPr lang="en-US" sz="2200" dirty="0" err="1"/>
              <a:t>reseñas</a:t>
            </a:r>
            <a:r>
              <a:rPr lang="en-US" sz="2200" dirty="0"/>
              <a:t> de internet. </a:t>
            </a:r>
          </a:p>
          <a:p>
            <a:r>
              <a:rPr lang="en-US" sz="2200" dirty="0"/>
              <a:t>Popular </a:t>
            </a:r>
            <a:r>
              <a:rPr lang="en-US" sz="2200" err="1"/>
              <a:t>por</a:t>
            </a:r>
            <a:r>
              <a:rPr lang="en-US" sz="2200" dirty="0"/>
              <a:t> sus buenos pintxos, café y </a:t>
            </a:r>
            <a:r>
              <a:rPr lang="en-US" sz="2200" err="1"/>
              <a:t>su</a:t>
            </a:r>
            <a:r>
              <a:rPr lang="en-US" sz="2200" dirty="0"/>
              <a:t> gran </a:t>
            </a:r>
            <a:r>
              <a:rPr lang="en-US" sz="2200" err="1"/>
              <a:t>ambiente</a:t>
            </a:r>
            <a:r>
              <a:rPr lang="en-US" sz="2200" dirty="0"/>
              <a:t>, </a:t>
            </a:r>
            <a:r>
              <a:rPr lang="en-US" sz="2200" err="1"/>
              <a:t>opiniones</a:t>
            </a:r>
            <a:r>
              <a:rPr lang="en-US" sz="2200" dirty="0"/>
              <a:t> </a:t>
            </a:r>
            <a:r>
              <a:rPr lang="en-US" sz="2200" err="1"/>
              <a:t>mixtas</a:t>
            </a:r>
            <a:r>
              <a:rPr lang="en-US" sz="2200" dirty="0"/>
              <a:t> </a:t>
            </a:r>
            <a:r>
              <a:rPr lang="en-US" sz="2200" err="1"/>
              <a:t>sobre</a:t>
            </a:r>
            <a:r>
              <a:rPr lang="en-US" sz="2200" dirty="0"/>
              <a:t> </a:t>
            </a:r>
            <a:r>
              <a:rPr lang="en-US" sz="2200" err="1"/>
              <a:t>su</a:t>
            </a:r>
            <a:r>
              <a:rPr lang="en-US" sz="2200" dirty="0"/>
              <a:t> </a:t>
            </a:r>
            <a:r>
              <a:rPr lang="en-US" sz="2200" err="1"/>
              <a:t>servicio</a:t>
            </a:r>
            <a:r>
              <a:rPr lang="en-US" sz="2200" dirty="0"/>
              <a:t>, </a:t>
            </a:r>
            <a:r>
              <a:rPr lang="en-US" sz="2200" err="1"/>
              <a:t>pero</a:t>
            </a:r>
            <a:r>
              <a:rPr lang="en-US" sz="2200" dirty="0"/>
              <a:t> con </a:t>
            </a:r>
            <a:r>
              <a:rPr lang="en-US" sz="2200" err="1"/>
              <a:t>tendencia</a:t>
            </a:r>
            <a:r>
              <a:rPr lang="en-US" sz="2200"/>
              <a:t> a ser </a:t>
            </a:r>
            <a:r>
              <a:rPr lang="en-US" sz="2200" err="1"/>
              <a:t>buenas</a:t>
            </a:r>
            <a:endParaRPr lang="en-US" sz="2200" dirty="0" err="1"/>
          </a:p>
          <a:p>
            <a:r>
              <a:rPr lang="en-US" sz="2200" dirty="0"/>
              <a:t>Ideal para </a:t>
            </a:r>
            <a:r>
              <a:rPr lang="en-US" sz="2200" dirty="0" err="1"/>
              <a:t>encuentros</a:t>
            </a:r>
            <a:r>
              <a:rPr lang="en-US" sz="2200" dirty="0"/>
              <a:t> con amigos o </a:t>
            </a:r>
            <a:r>
              <a:rPr lang="en-US" sz="2200" dirty="0" err="1"/>
              <a:t>ver</a:t>
            </a:r>
            <a:r>
              <a:rPr lang="en-US" sz="2200" dirty="0"/>
              <a:t> </a:t>
            </a:r>
            <a:r>
              <a:rPr lang="en-US" sz="2200" dirty="0" err="1"/>
              <a:t>partidos</a:t>
            </a:r>
          </a:p>
        </p:txBody>
      </p:sp>
      <p:pic>
        <p:nvPicPr>
          <p:cNvPr id="4" name="Marcador de contenido 3" descr="BAR SOTERA en BARAKALDO">
            <a:extLst>
              <a:ext uri="{FF2B5EF4-FFF2-40B4-BE49-F238E27FC236}">
                <a16:creationId xmlns:a16="http://schemas.microsoft.com/office/drawing/2014/main" id="{41F1436B-8241-091C-78E8-BE450FD3A8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314" b="20645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448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2979FD5-9151-CFC5-7141-C747523B6533}"/>
              </a:ext>
            </a:extLst>
          </p:cNvPr>
          <p:cNvSpPr txBox="1"/>
          <p:nvPr/>
        </p:nvSpPr>
        <p:spPr>
          <a:xfrm>
            <a:off x="1856980" y="2646009"/>
            <a:ext cx="813816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9600" dirty="0"/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108490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0A1DDF1-8014-4432-A46A-C97DB8891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ES" sz="5400"/>
              <a:t>GALATEA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C11AA7-65F8-2B4C-0715-DDC8552E3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99730"/>
            <a:ext cx="4243589" cy="39245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/>
              <a:t>Ubicado</a:t>
            </a:r>
            <a:r>
              <a:rPr lang="en-US" sz="2200" dirty="0"/>
              <a:t> </a:t>
            </a:r>
            <a:r>
              <a:rPr lang="en-US" sz="2200" dirty="0" err="1"/>
              <a:t>en</a:t>
            </a:r>
            <a:r>
              <a:rPr lang="en-US" sz="2200" dirty="0"/>
              <a:t> </a:t>
            </a:r>
            <a:r>
              <a:rPr lang="en-US" sz="2200" dirty="0">
                <a:ea typeface="+mn-lt"/>
                <a:cs typeface="+mn-lt"/>
              </a:rPr>
              <a:t>Muguruza Kalea, 15, al </a:t>
            </a:r>
            <a:r>
              <a:rPr lang="en-US" sz="2200" dirty="0" err="1">
                <a:ea typeface="+mn-lt"/>
                <a:cs typeface="+mn-lt"/>
              </a:rPr>
              <a:t>lado</a:t>
            </a:r>
            <a:r>
              <a:rPr lang="en-US" sz="2200" dirty="0">
                <a:ea typeface="+mn-lt"/>
                <a:cs typeface="+mn-lt"/>
              </a:rPr>
              <a:t> de la </a:t>
            </a:r>
            <a:r>
              <a:rPr lang="en-US" sz="2200" dirty="0" err="1">
                <a:ea typeface="+mn-lt"/>
                <a:cs typeface="+mn-lt"/>
              </a:rPr>
              <a:t>iglesia</a:t>
            </a:r>
            <a:r>
              <a:rPr lang="en-US" sz="2200" dirty="0">
                <a:ea typeface="+mn-lt"/>
                <a:cs typeface="+mn-lt"/>
              </a:rPr>
              <a:t> de Santa Teresa.</a:t>
            </a:r>
            <a:endParaRPr lang="es-ES" dirty="0">
              <a:ea typeface="+mn-lt"/>
              <a:cs typeface="+mn-lt"/>
            </a:endParaRPr>
          </a:p>
          <a:p>
            <a:r>
              <a:rPr lang="en-US" sz="2200" dirty="0"/>
              <a:t>Se </a:t>
            </a:r>
            <a:r>
              <a:rPr lang="en-US" sz="2200" dirty="0" err="1"/>
              <a:t>especializa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las tortillas, </a:t>
            </a:r>
            <a:r>
              <a:rPr lang="en-US" sz="2200" dirty="0" err="1"/>
              <a:t>famosas</a:t>
            </a:r>
            <a:r>
              <a:rPr lang="en-US" sz="2200" dirty="0"/>
              <a:t> </a:t>
            </a:r>
            <a:r>
              <a:rPr lang="en-US" sz="2200" dirty="0" err="1"/>
              <a:t>por</a:t>
            </a:r>
            <a:r>
              <a:rPr lang="en-US" sz="2200" dirty="0"/>
              <a:t> sus </a:t>
            </a:r>
            <a:r>
              <a:rPr lang="en-US" sz="2200" dirty="0" err="1"/>
              <a:t>variedades</a:t>
            </a:r>
            <a:r>
              <a:rPr lang="en-US" sz="2200" dirty="0"/>
              <a:t>, </a:t>
            </a:r>
            <a:r>
              <a:rPr lang="en-US" sz="2200" dirty="0" err="1"/>
              <a:t>jugosidad</a:t>
            </a:r>
            <a:r>
              <a:rPr lang="en-US" sz="2200" dirty="0"/>
              <a:t> y </a:t>
            </a:r>
            <a:r>
              <a:rPr lang="en-US" sz="2200" dirty="0" err="1"/>
              <a:t>sabor</a:t>
            </a:r>
            <a:r>
              <a:rPr lang="en-US" sz="2200" dirty="0"/>
              <a:t>.</a:t>
            </a:r>
          </a:p>
          <a:p>
            <a:r>
              <a:rPr lang="en-US" sz="2200" dirty="0" err="1"/>
              <a:t>Personalmente</a:t>
            </a:r>
            <a:r>
              <a:rPr lang="en-US" sz="2200" dirty="0"/>
              <a:t> </a:t>
            </a:r>
            <a:r>
              <a:rPr lang="en-US" sz="2200" dirty="0" err="1"/>
              <a:t>probé</a:t>
            </a:r>
            <a:r>
              <a:rPr lang="en-US" sz="2200" dirty="0"/>
              <a:t> la tortilla </a:t>
            </a:r>
            <a:r>
              <a:rPr lang="en-US" sz="2200" dirty="0" err="1"/>
              <a:t>clásica</a:t>
            </a:r>
            <a:r>
              <a:rPr lang="en-US" sz="2200" dirty="0"/>
              <a:t> y la de bonito con pimientos, </a:t>
            </a:r>
            <a:r>
              <a:rPr lang="en-US" sz="2200" dirty="0" err="1"/>
              <a:t>siendo</a:t>
            </a:r>
            <a:r>
              <a:rPr lang="en-US" sz="2200" dirty="0"/>
              <a:t> </a:t>
            </a:r>
            <a:r>
              <a:rPr lang="en-US" sz="2200" dirty="0" err="1"/>
              <a:t>esta</a:t>
            </a:r>
            <a:r>
              <a:rPr lang="en-US" sz="2200" dirty="0"/>
              <a:t> </a:t>
            </a:r>
            <a:r>
              <a:rPr lang="en-US" sz="2200" dirty="0" err="1"/>
              <a:t>última</a:t>
            </a:r>
            <a:r>
              <a:rPr lang="en-US" sz="2200" dirty="0"/>
              <a:t> la </a:t>
            </a:r>
            <a:r>
              <a:rPr lang="en-US" sz="2200" dirty="0" err="1"/>
              <a:t>que</a:t>
            </a:r>
            <a:r>
              <a:rPr lang="en-US" sz="2200" dirty="0"/>
              <a:t> mas me </a:t>
            </a:r>
            <a:r>
              <a:rPr lang="en-US" sz="2200" dirty="0" err="1"/>
              <a:t>gustó</a:t>
            </a:r>
            <a:r>
              <a:rPr lang="en-US" sz="2200" dirty="0"/>
              <a:t> </a:t>
            </a:r>
            <a:r>
              <a:rPr lang="en-US" sz="2200" dirty="0" err="1"/>
              <a:t>por</a:t>
            </a:r>
            <a:r>
              <a:rPr lang="en-US" sz="2200" dirty="0"/>
              <a:t> </a:t>
            </a:r>
            <a:r>
              <a:rPr lang="en-US" sz="2200" dirty="0" err="1"/>
              <a:t>su</a:t>
            </a:r>
            <a:r>
              <a:rPr lang="en-US" sz="2200" dirty="0"/>
              <a:t> </a:t>
            </a:r>
            <a:r>
              <a:rPr lang="en-US" sz="2200" dirty="0" err="1"/>
              <a:t>sabor</a:t>
            </a:r>
            <a:r>
              <a:rPr lang="en-US" sz="2200" dirty="0"/>
              <a:t>.</a:t>
            </a:r>
          </a:p>
          <a:p>
            <a:endParaRPr lang="en-US" sz="2200" dirty="0"/>
          </a:p>
        </p:txBody>
      </p:sp>
      <p:pic>
        <p:nvPicPr>
          <p:cNvPr id="4" name="Marcador de contenido 3" descr="Galatea taberna - Bizkaiko Tortilla Kopa - Buscamos la mejor tortilla de  patata de Bizkaia.">
            <a:extLst>
              <a:ext uri="{FF2B5EF4-FFF2-40B4-BE49-F238E27FC236}">
                <a16:creationId xmlns:a16="http://schemas.microsoft.com/office/drawing/2014/main" id="{FA78907A-0D9B-2F4D-26D6-C5C99B6FAD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819" r="7227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53576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77E598-C312-FB29-0CE7-CF070F734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35" y="-508518"/>
            <a:ext cx="4368602" cy="1956841"/>
          </a:xfrm>
        </p:spPr>
        <p:txBody>
          <a:bodyPr anchor="b">
            <a:normAutofit/>
          </a:bodyPr>
          <a:lstStyle/>
          <a:p>
            <a:r>
              <a:rPr lang="es-ES" sz="5400"/>
              <a:t>GALATEA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A6661D-F21B-C712-2FAC-B16448992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s-ES" sz="2200"/>
          </a:p>
          <a:p>
            <a:endParaRPr lang="es-ES" sz="2200"/>
          </a:p>
        </p:txBody>
      </p:sp>
      <p:pic>
        <p:nvPicPr>
          <p:cNvPr id="4" name="Imagen 3" descr="Un grupo de personas frente a una mesa con comida&#10;&#10;El contenido generado por IA puede ser incorrecto.">
            <a:extLst>
              <a:ext uri="{FF2B5EF4-FFF2-40B4-BE49-F238E27FC236}">
                <a16:creationId xmlns:a16="http://schemas.microsoft.com/office/drawing/2014/main" id="{E267DA32-59B6-4F73-E986-AEFC71B484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2423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183110E-C341-C0E9-B01E-9B1FF684E55F}"/>
              </a:ext>
            </a:extLst>
          </p:cNvPr>
          <p:cNvSpPr txBox="1"/>
          <p:nvPr/>
        </p:nvSpPr>
        <p:spPr>
          <a:xfrm>
            <a:off x="670560" y="2600577"/>
            <a:ext cx="3886200" cy="38933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900" dirty="0"/>
              <a:t>Es un bar que destaca por su amplia variedad en cocina vasca, destacando nuevamente como su especialidad las tortillas, aunque también amplían su carta de </a:t>
            </a:r>
            <a:r>
              <a:rPr lang="es-ES" sz="1900" dirty="0" err="1"/>
              <a:t>pintxos</a:t>
            </a:r>
            <a:r>
              <a:rPr lang="es-ES" sz="1900" dirty="0"/>
              <a:t> con distintos bocadillos</a:t>
            </a:r>
          </a:p>
          <a:p>
            <a:pPr marL="285750" indent="-285750">
              <a:buFont typeface="Arial"/>
              <a:buChar char="•"/>
            </a:pPr>
            <a:r>
              <a:rPr lang="es-ES" sz="1900" dirty="0"/>
              <a:t>Según fuentes de internet, cuenta con un 4.3/5 en reseñas, destacando su participación en la </a:t>
            </a:r>
            <a:r>
              <a:rPr lang="es-ES" sz="1900" dirty="0" err="1"/>
              <a:t>Bizaiko</a:t>
            </a:r>
            <a:r>
              <a:rPr lang="es-ES" sz="1900" dirty="0"/>
              <a:t> Tortilla </a:t>
            </a:r>
            <a:r>
              <a:rPr lang="es-ES" sz="1900" dirty="0" err="1"/>
              <a:t>Kopa</a:t>
            </a:r>
            <a:r>
              <a:rPr lang="es-ES" sz="1900" dirty="0"/>
              <a:t>, donde siempre ha tenido buenos resultados</a:t>
            </a:r>
          </a:p>
        </p:txBody>
      </p:sp>
    </p:spTree>
    <p:extLst>
      <p:ext uri="{BB962C8B-B14F-4D97-AF65-F5344CB8AC3E}">
        <p14:creationId xmlns:p14="http://schemas.microsoft.com/office/powerpoint/2010/main" val="351152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82E655A-81D2-5DA8-F5C7-2A935EBA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ES" sz="5400"/>
              <a:t>BEURKO BERRIA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7075FB-C7F8-D898-5AC4-F9E1D6A5A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78074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200" dirty="0" err="1"/>
              <a:t>Ubicado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 </a:t>
            </a:r>
            <a:r>
              <a:rPr lang="en-US" sz="2200" dirty="0">
                <a:ea typeface="+mn-lt"/>
                <a:cs typeface="+mn-lt"/>
              </a:rPr>
              <a:t>Av. Miranda, 4 </a:t>
            </a:r>
            <a:r>
              <a:rPr lang="en-US" sz="2200" dirty="0" err="1">
                <a:ea typeface="+mn-lt"/>
                <a:cs typeface="+mn-lt"/>
              </a:rPr>
              <a:t>en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el</a:t>
            </a:r>
            <a:r>
              <a:rPr lang="en-US" sz="2200" dirty="0">
                <a:ea typeface="+mn-lt"/>
                <a:cs typeface="+mn-lt"/>
              </a:rPr>
              <a:t> barrio de </a:t>
            </a:r>
            <a:r>
              <a:rPr lang="en-US" sz="2200" dirty="0" err="1">
                <a:ea typeface="+mn-lt"/>
                <a:cs typeface="+mn-lt"/>
              </a:rPr>
              <a:t>Beurko</a:t>
            </a:r>
            <a:r>
              <a:rPr lang="en-US" sz="2200" dirty="0">
                <a:ea typeface="+mn-lt"/>
                <a:cs typeface="+mn-lt"/>
              </a:rPr>
              <a:t>.</a:t>
            </a:r>
            <a:endParaRPr lang="es-ES" dirty="0"/>
          </a:p>
          <a:p>
            <a:r>
              <a:rPr lang="en-US" sz="2200" dirty="0"/>
              <a:t>Bar </a:t>
            </a:r>
            <a:r>
              <a:rPr lang="en-US" sz="2200" dirty="0" err="1"/>
              <a:t>especialidado</a:t>
            </a:r>
            <a:r>
              <a:rPr lang="en-US" sz="2200" dirty="0"/>
              <a:t> en la </a:t>
            </a:r>
            <a:r>
              <a:rPr lang="en-US" sz="2200" dirty="0" err="1"/>
              <a:t>cocina</a:t>
            </a:r>
            <a:r>
              <a:rPr lang="en-US" sz="2200" dirty="0"/>
              <a:t> </a:t>
            </a:r>
            <a:r>
              <a:rPr lang="en-US" sz="2200" dirty="0" err="1"/>
              <a:t>vasca</a:t>
            </a:r>
            <a:r>
              <a:rPr lang="en-US" sz="2200" dirty="0"/>
              <a:t> </a:t>
            </a:r>
            <a:r>
              <a:rPr lang="en-US" sz="2200" dirty="0" err="1"/>
              <a:t>tradicional</a:t>
            </a:r>
            <a:r>
              <a:rPr lang="en-US" sz="2200" dirty="0"/>
              <a:t>. </a:t>
            </a:r>
            <a:r>
              <a:rPr lang="en-US" sz="2200" dirty="0" err="1"/>
              <a:t>Destacando</a:t>
            </a:r>
            <a:r>
              <a:rPr lang="en-US" sz="2200" dirty="0"/>
              <a:t> </a:t>
            </a:r>
            <a:r>
              <a:rPr lang="en-US" sz="2200" dirty="0" err="1"/>
              <a:t>principalmente</a:t>
            </a:r>
            <a:r>
              <a:rPr lang="en-US" sz="2200" dirty="0"/>
              <a:t> sus </a:t>
            </a:r>
            <a:r>
              <a:rPr lang="en-US" sz="2200" dirty="0" err="1"/>
              <a:t>alubias</a:t>
            </a:r>
            <a:r>
              <a:rPr lang="en-US" sz="2200" dirty="0"/>
              <a:t> </a:t>
            </a:r>
            <a:r>
              <a:rPr lang="en-US" sz="2200" dirty="0" err="1"/>
              <a:t>blancas</a:t>
            </a:r>
            <a:r>
              <a:rPr lang="en-US" sz="2200" dirty="0"/>
              <a:t>, </a:t>
            </a:r>
            <a:r>
              <a:rPr lang="en-US" sz="2200" dirty="0" err="1"/>
              <a:t>chuletón</a:t>
            </a:r>
            <a:r>
              <a:rPr lang="en-US" sz="2200" dirty="0"/>
              <a:t>, y </a:t>
            </a:r>
            <a:r>
              <a:rPr lang="en-US" sz="2200" dirty="0" err="1"/>
              <a:t>rodaballo</a:t>
            </a:r>
            <a:r>
              <a:rPr lang="en-US" sz="2200" dirty="0"/>
              <a:t>, </a:t>
            </a:r>
            <a:r>
              <a:rPr lang="en-US" sz="2200" dirty="0" err="1"/>
              <a:t>aparte</a:t>
            </a:r>
            <a:r>
              <a:rPr lang="en-US" sz="2200" dirty="0"/>
              <a:t> de </a:t>
            </a:r>
            <a:r>
              <a:rPr lang="en-US" sz="2200" dirty="0" err="1"/>
              <a:t>presentar</a:t>
            </a:r>
            <a:r>
              <a:rPr lang="en-US" sz="2200" dirty="0"/>
              <a:t> </a:t>
            </a:r>
            <a:r>
              <a:rPr lang="en-US" sz="2200" dirty="0" err="1"/>
              <a:t>menús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diarios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variados</a:t>
            </a:r>
            <a:r>
              <a:rPr lang="en-US" sz="2200" dirty="0">
                <a:ea typeface="+mn-lt"/>
                <a:cs typeface="+mn-lt"/>
              </a:rPr>
              <a:t>, </a:t>
            </a:r>
            <a:r>
              <a:rPr lang="en-US" sz="2200" dirty="0" err="1">
                <a:ea typeface="+mn-lt"/>
                <a:cs typeface="+mn-lt"/>
              </a:rPr>
              <a:t>desayunos</a:t>
            </a:r>
            <a:r>
              <a:rPr lang="en-US" sz="2200" dirty="0">
                <a:ea typeface="+mn-lt"/>
                <a:cs typeface="+mn-lt"/>
              </a:rPr>
              <a:t> y </a:t>
            </a:r>
            <a:r>
              <a:rPr lang="en-US" sz="2200" dirty="0" err="1">
                <a:ea typeface="+mn-lt"/>
                <a:cs typeface="+mn-lt"/>
              </a:rPr>
              <a:t>tostas</a:t>
            </a:r>
            <a:r>
              <a:rPr lang="en-US" sz="2200" dirty="0">
                <a:ea typeface="+mn-lt"/>
                <a:cs typeface="+mn-lt"/>
              </a:rPr>
              <a:t>.</a:t>
            </a:r>
            <a:endParaRPr lang="en-US" sz="2200" dirty="0"/>
          </a:p>
          <a:p>
            <a:r>
              <a:rPr lang="en-US" sz="2200" dirty="0" err="1"/>
              <a:t>Destaca</a:t>
            </a:r>
            <a:r>
              <a:rPr lang="en-US" sz="2200" dirty="0"/>
              <a:t> </a:t>
            </a:r>
            <a:r>
              <a:rPr lang="en-US" sz="2200" dirty="0" err="1"/>
              <a:t>por</a:t>
            </a:r>
            <a:r>
              <a:rPr lang="en-US" sz="2200" dirty="0"/>
              <a:t> la </a:t>
            </a:r>
            <a:r>
              <a:rPr lang="en-US" sz="2200" dirty="0" err="1"/>
              <a:t>calidad</a:t>
            </a:r>
            <a:r>
              <a:rPr lang="en-US" sz="2200" dirty="0"/>
              <a:t> de sus </a:t>
            </a:r>
            <a:r>
              <a:rPr lang="en-US" sz="2200" dirty="0" err="1"/>
              <a:t>productos</a:t>
            </a:r>
            <a:r>
              <a:rPr lang="en-US" sz="2200" dirty="0"/>
              <a:t>, </a:t>
            </a:r>
            <a:r>
              <a:rPr lang="en-US" sz="2200" dirty="0" err="1"/>
              <a:t>su</a:t>
            </a:r>
            <a:r>
              <a:rPr lang="en-US" sz="2200" dirty="0"/>
              <a:t> </a:t>
            </a:r>
            <a:r>
              <a:rPr lang="en-US" sz="2200" dirty="0" err="1"/>
              <a:t>sabor</a:t>
            </a:r>
            <a:r>
              <a:rPr lang="en-US" sz="2200" dirty="0"/>
              <a:t> y </a:t>
            </a:r>
            <a:r>
              <a:rPr lang="en-US" sz="2200" dirty="0" err="1"/>
              <a:t>su</a:t>
            </a:r>
            <a:r>
              <a:rPr lang="en-US" sz="2200" dirty="0"/>
              <a:t> </a:t>
            </a:r>
            <a:r>
              <a:rPr lang="en-US" sz="2200" dirty="0" err="1"/>
              <a:t>presentación</a:t>
            </a: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Marcador de contenido 3" descr="BarakaldoComercial | El bar Beurko Berria premia al cliente para celebrar  sus 10 años">
            <a:extLst>
              <a:ext uri="{FF2B5EF4-FFF2-40B4-BE49-F238E27FC236}">
                <a16:creationId xmlns:a16="http://schemas.microsoft.com/office/drawing/2014/main" id="{6B72AD91-3102-9F8E-A26C-4F3239ECDF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699" r="17348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02696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9885CA-1C9E-B5B6-C817-62B47A113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ES" sz="5400" dirty="0"/>
              <a:t>BEURKO BERRIA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B73356-E418-0480-A419-213936870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97" y="2599729"/>
            <a:ext cx="4243589" cy="44133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ea typeface="+mn-lt"/>
                <a:cs typeface="+mn-lt"/>
              </a:rPr>
              <a:t>Entre sus </a:t>
            </a:r>
            <a:r>
              <a:rPr lang="en-US" sz="2200" dirty="0" err="1">
                <a:ea typeface="+mn-lt"/>
                <a:cs typeface="+mn-lt"/>
              </a:rPr>
              <a:t>especialidades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destacan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platos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como</a:t>
            </a:r>
            <a:r>
              <a:rPr lang="en-US" sz="2200" dirty="0">
                <a:ea typeface="+mn-lt"/>
                <a:cs typeface="+mn-lt"/>
              </a:rPr>
              <a:t> la paella marinera, </a:t>
            </a:r>
            <a:r>
              <a:rPr lang="en-US" sz="2200" dirty="0" err="1">
                <a:ea typeface="+mn-lt"/>
                <a:cs typeface="+mn-lt"/>
              </a:rPr>
              <a:t>el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cabracho</a:t>
            </a:r>
            <a:r>
              <a:rPr lang="en-US" sz="2200" dirty="0">
                <a:ea typeface="+mn-lt"/>
                <a:cs typeface="+mn-lt"/>
              </a:rPr>
              <a:t> a la </a:t>
            </a:r>
            <a:r>
              <a:rPr lang="en-US" sz="2200" dirty="0" err="1">
                <a:ea typeface="+mn-lt"/>
                <a:cs typeface="+mn-lt"/>
              </a:rPr>
              <a:t>bilbaína</a:t>
            </a:r>
            <a:r>
              <a:rPr lang="en-US" sz="2200" dirty="0">
                <a:ea typeface="+mn-lt"/>
                <a:cs typeface="+mn-lt"/>
              </a:rPr>
              <a:t> y </a:t>
            </a:r>
            <a:r>
              <a:rPr lang="en-US" sz="2200" dirty="0" err="1">
                <a:ea typeface="+mn-lt"/>
                <a:cs typeface="+mn-lt"/>
              </a:rPr>
              <a:t>el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revuelto</a:t>
            </a:r>
            <a:r>
              <a:rPr lang="en-US" sz="2200" dirty="0">
                <a:ea typeface="+mn-lt"/>
                <a:cs typeface="+mn-lt"/>
              </a:rPr>
              <a:t> de ajos frescos, con </a:t>
            </a:r>
            <a:r>
              <a:rPr lang="en-US" sz="2200" dirty="0" err="1">
                <a:ea typeface="+mn-lt"/>
                <a:cs typeface="+mn-lt"/>
              </a:rPr>
              <a:t>menús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que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mezclan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tradición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vasca</a:t>
            </a:r>
            <a:r>
              <a:rPr lang="en-US" sz="2200" dirty="0">
                <a:ea typeface="+mn-lt"/>
                <a:cs typeface="+mn-lt"/>
              </a:rPr>
              <a:t> y </a:t>
            </a:r>
            <a:r>
              <a:rPr lang="en-US" sz="2200" dirty="0" err="1">
                <a:ea typeface="+mn-lt"/>
                <a:cs typeface="+mn-lt"/>
              </a:rPr>
              <a:t>propuestas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innovadoras</a:t>
            </a:r>
            <a:endParaRPr lang="en-US" sz="2200" dirty="0" err="1"/>
          </a:p>
          <a:p>
            <a:r>
              <a:rPr lang="en-US" sz="2200" dirty="0"/>
              <a:t>Bar ideal para </a:t>
            </a:r>
            <a:r>
              <a:rPr lang="en-US" sz="2200" dirty="0" err="1"/>
              <a:t>celebraciones,por</a:t>
            </a:r>
            <a:r>
              <a:rPr lang="en-US" sz="2200" dirty="0"/>
              <a:t> </a:t>
            </a:r>
            <a:r>
              <a:rPr lang="en-US" sz="2200" dirty="0" err="1"/>
              <a:t>su</a:t>
            </a:r>
            <a:r>
              <a:rPr lang="en-US" sz="2200" dirty="0"/>
              <a:t> </a:t>
            </a:r>
            <a:r>
              <a:rPr lang="en-US" sz="2200" dirty="0" err="1"/>
              <a:t>ambiente</a:t>
            </a:r>
            <a:r>
              <a:rPr lang="en-US" sz="2200" dirty="0"/>
              <a:t> </a:t>
            </a:r>
            <a:r>
              <a:rPr lang="en-US" sz="2200" dirty="0" err="1"/>
              <a:t>acojedor</a:t>
            </a:r>
            <a:r>
              <a:rPr lang="en-US" sz="2200" dirty="0"/>
              <a:t> y gran </a:t>
            </a:r>
            <a:r>
              <a:rPr lang="en-US" sz="2200" dirty="0" err="1"/>
              <a:t>servicio</a:t>
            </a:r>
          </a:p>
          <a:p>
            <a:r>
              <a:rPr lang="en-US" sz="2200" dirty="0" err="1"/>
              <a:t>Cuenta</a:t>
            </a:r>
            <a:r>
              <a:rPr lang="en-US" sz="2200" dirty="0"/>
              <a:t> con </a:t>
            </a:r>
            <a:r>
              <a:rPr lang="en-US" sz="2200" dirty="0" err="1"/>
              <a:t>reseñas</a:t>
            </a:r>
            <a:r>
              <a:rPr lang="en-US" sz="2200" dirty="0"/>
              <a:t> de 4.2/5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tripadvisor</a:t>
            </a:r>
            <a:r>
              <a:rPr lang="en-US" sz="2200" dirty="0"/>
              <a:t>, </a:t>
            </a:r>
            <a:r>
              <a:rPr lang="en-US" sz="2200" dirty="0" err="1"/>
              <a:t>cuenta</a:t>
            </a:r>
            <a:r>
              <a:rPr lang="en-US" sz="2200" dirty="0"/>
              <a:t> con </a:t>
            </a:r>
            <a:r>
              <a:rPr lang="en-US" sz="2200" dirty="0" err="1"/>
              <a:t>una</a:t>
            </a:r>
            <a:r>
              <a:rPr lang="en-US" sz="2200" dirty="0"/>
              <a:t> </a:t>
            </a:r>
            <a:r>
              <a:rPr lang="en-US" sz="2200" dirty="0" err="1"/>
              <a:t>buena</a:t>
            </a:r>
            <a:r>
              <a:rPr lang="en-US" sz="2200" dirty="0"/>
              <a:t> </a:t>
            </a:r>
            <a:r>
              <a:rPr lang="en-US" sz="2200" dirty="0" err="1"/>
              <a:t>ubicacion</a:t>
            </a:r>
            <a:r>
              <a:rPr lang="en-US" sz="2200" dirty="0"/>
              <a:t> .</a:t>
            </a:r>
          </a:p>
          <a:p>
            <a:endParaRPr lang="en-US" sz="2200" dirty="0"/>
          </a:p>
        </p:txBody>
      </p:sp>
      <p:pic>
        <p:nvPicPr>
          <p:cNvPr id="4" name="Marcador de contenido 3" descr="BarakaldoComercial | El bar Beurko Berria premia al cliente para celebrar  sus 10 años">
            <a:extLst>
              <a:ext uri="{FF2B5EF4-FFF2-40B4-BE49-F238E27FC236}">
                <a16:creationId xmlns:a16="http://schemas.microsoft.com/office/drawing/2014/main" id="{67A25858-D78F-BC28-C56C-D8270FE4F3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91" r="18656" b="-1"/>
          <a:stretch>
            <a:fillRect/>
          </a:stretch>
        </p:blipFill>
        <p:spPr>
          <a:xfrm>
            <a:off x="6088080" y="158161"/>
            <a:ext cx="6706246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121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E1D572-88ED-7C75-7497-1F2731EDD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ES" sz="5400"/>
              <a:t>BASAJAUN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D4D45F-F18E-B5B3-627F-029B23D77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67490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/>
              <a:t>Ubicado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 </a:t>
            </a:r>
            <a:r>
              <a:rPr lang="en-US" sz="2200" dirty="0">
                <a:ea typeface="+mn-lt"/>
                <a:cs typeface="+mn-lt"/>
              </a:rPr>
              <a:t>Principal </a:t>
            </a:r>
            <a:r>
              <a:rPr lang="en-US" sz="2200" dirty="0" err="1">
                <a:ea typeface="+mn-lt"/>
                <a:cs typeface="+mn-lt"/>
              </a:rPr>
              <a:t>en</a:t>
            </a:r>
            <a:r>
              <a:rPr lang="en-US" sz="2200" dirty="0">
                <a:ea typeface="+mn-lt"/>
                <a:cs typeface="+mn-lt"/>
              </a:rPr>
              <a:t> Av. A. Miranda, 2</a:t>
            </a:r>
            <a:endParaRPr lang="es-ES" dirty="0"/>
          </a:p>
          <a:p>
            <a:r>
              <a:rPr lang="en-US" sz="2200" dirty="0" err="1"/>
              <a:t>Especializado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la </a:t>
            </a:r>
            <a:r>
              <a:rPr lang="en-US" sz="2200" dirty="0" err="1"/>
              <a:t>cocina</a:t>
            </a:r>
            <a:r>
              <a:rPr lang="en-US" sz="2200" dirty="0"/>
              <a:t> </a:t>
            </a:r>
            <a:r>
              <a:rPr lang="en-US" sz="2200" dirty="0" err="1"/>
              <a:t>española</a:t>
            </a:r>
            <a:r>
              <a:rPr lang="en-US" sz="2200" dirty="0"/>
              <a:t> </a:t>
            </a:r>
            <a:r>
              <a:rPr lang="en-US" sz="2200" dirty="0" err="1"/>
              <a:t>tradicional</a:t>
            </a:r>
            <a:r>
              <a:rPr lang="en-US" sz="2200" dirty="0"/>
              <a:t>, </a:t>
            </a:r>
            <a:r>
              <a:rPr lang="en-US" sz="2200" dirty="0" err="1"/>
              <a:t>destacamos</a:t>
            </a:r>
            <a:r>
              <a:rPr lang="en-US" sz="2200" dirty="0"/>
              <a:t> </a:t>
            </a:r>
            <a:r>
              <a:rPr lang="en-US" sz="2200" dirty="0" err="1"/>
              <a:t>los</a:t>
            </a:r>
            <a:r>
              <a:rPr lang="en-US" sz="2200" dirty="0"/>
              <a:t> </a:t>
            </a:r>
            <a:r>
              <a:rPr lang="en-US" sz="2200" dirty="0">
                <a:ea typeface="+mn-lt"/>
                <a:cs typeface="+mn-lt"/>
              </a:rPr>
              <a:t>pintxos </a:t>
            </a:r>
            <a:r>
              <a:rPr lang="en-US" sz="2200" dirty="0" err="1">
                <a:ea typeface="+mn-lt"/>
                <a:cs typeface="+mn-lt"/>
              </a:rPr>
              <a:t>vascos</a:t>
            </a:r>
            <a:r>
              <a:rPr lang="en-US" sz="2200" dirty="0">
                <a:ea typeface="+mn-lt"/>
                <a:cs typeface="+mn-lt"/>
              </a:rPr>
              <a:t>, </a:t>
            </a:r>
            <a:r>
              <a:rPr lang="en-US" sz="2200" dirty="0" err="1">
                <a:ea typeface="+mn-lt"/>
                <a:cs typeface="+mn-lt"/>
              </a:rPr>
              <a:t>sándwiches</a:t>
            </a:r>
            <a:r>
              <a:rPr lang="en-US" sz="2200" dirty="0">
                <a:ea typeface="+mn-lt"/>
                <a:cs typeface="+mn-lt"/>
              </a:rPr>
              <a:t> y </a:t>
            </a:r>
            <a:r>
              <a:rPr lang="en-US" sz="2200" dirty="0" err="1">
                <a:ea typeface="+mn-lt"/>
                <a:cs typeface="+mn-lt"/>
              </a:rPr>
              <a:t>platos</a:t>
            </a:r>
            <a:r>
              <a:rPr lang="en-US" sz="2200" dirty="0">
                <a:ea typeface="+mn-lt"/>
                <a:cs typeface="+mn-lt"/>
              </a:rPr>
              <a:t> </a:t>
            </a:r>
            <a:r>
              <a:rPr lang="en-US" sz="2200" dirty="0" err="1">
                <a:ea typeface="+mn-lt"/>
                <a:cs typeface="+mn-lt"/>
              </a:rPr>
              <a:t>combinados</a:t>
            </a:r>
            <a:r>
              <a:rPr lang="en-US" sz="2200" dirty="0">
                <a:ea typeface="+mn-lt"/>
                <a:cs typeface="+mn-lt"/>
              </a:rPr>
              <a:t>.</a:t>
            </a:r>
            <a:endParaRPr lang="en-US" sz="2200" dirty="0" err="1"/>
          </a:p>
          <a:p>
            <a:r>
              <a:rPr lang="en-US" sz="2200"/>
              <a:t>Es un bar </a:t>
            </a:r>
            <a:r>
              <a:rPr lang="en-US" sz="2200" err="1"/>
              <a:t>que</a:t>
            </a:r>
            <a:r>
              <a:rPr lang="en-US" sz="2200"/>
              <a:t> presume de </a:t>
            </a:r>
            <a:r>
              <a:rPr lang="en-US" sz="2200" err="1"/>
              <a:t>tener</a:t>
            </a:r>
            <a:r>
              <a:rPr lang="en-US" sz="2200"/>
              <a:t> </a:t>
            </a:r>
            <a:r>
              <a:rPr lang="en-US" sz="2200" err="1"/>
              <a:t>los</a:t>
            </a:r>
            <a:r>
              <a:rPr lang="en-US" sz="2200"/>
              <a:t> </a:t>
            </a:r>
            <a:r>
              <a:rPr lang="en-US" sz="2200" err="1"/>
              <a:t>mejores</a:t>
            </a:r>
            <a:r>
              <a:rPr lang="en-US" sz="2200"/>
              <a:t> pintxos de Barakaldo</a:t>
            </a: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Marcador de contenido 3" descr="Basajaun Barakaldo (@basajaunbarakaldo) · Baracaldo">
            <a:extLst>
              <a:ext uri="{FF2B5EF4-FFF2-40B4-BE49-F238E27FC236}">
                <a16:creationId xmlns:a16="http://schemas.microsoft.com/office/drawing/2014/main" id="{ADDE3C65-7FC3-CADC-B25C-FF10F6316F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30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715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978E321-99D2-B343-B8B1-327DF33AF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ES" sz="5400" dirty="0"/>
              <a:t>BASAJAUN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11BB2A-01B4-3D3E-D162-0751E23C8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 err="1"/>
              <a:t>Cuenta</a:t>
            </a:r>
            <a:r>
              <a:rPr lang="en-US" sz="2200" dirty="0"/>
              <a:t> con </a:t>
            </a:r>
            <a:r>
              <a:rPr lang="en-US" sz="2200" err="1"/>
              <a:t>una</a:t>
            </a:r>
            <a:r>
              <a:rPr lang="en-US" sz="2200" dirty="0"/>
              <a:t> gran </a:t>
            </a:r>
            <a:r>
              <a:rPr lang="en-US" sz="2200" err="1"/>
              <a:t>terraza</a:t>
            </a:r>
            <a:r>
              <a:rPr lang="en-US" sz="2200" dirty="0"/>
              <a:t> </a:t>
            </a:r>
            <a:r>
              <a:rPr lang="en-US" sz="2200" err="1"/>
              <a:t>aparte</a:t>
            </a:r>
            <a:r>
              <a:rPr lang="en-US" sz="2200" dirty="0"/>
              <a:t> de un </a:t>
            </a:r>
            <a:r>
              <a:rPr lang="en-US" sz="2200" err="1"/>
              <a:t>espacio</a:t>
            </a:r>
            <a:r>
              <a:rPr lang="en-US" sz="2200" dirty="0"/>
              <a:t> interior </a:t>
            </a:r>
            <a:r>
              <a:rPr lang="en-US" sz="2200" err="1"/>
              <a:t>bastante</a:t>
            </a:r>
            <a:r>
              <a:rPr lang="en-US" sz="2200" dirty="0"/>
              <a:t> </a:t>
            </a:r>
            <a:r>
              <a:rPr lang="en-US" sz="2200" err="1"/>
              <a:t>modesto</a:t>
            </a:r>
            <a:r>
              <a:rPr lang="en-US" sz="2200" dirty="0"/>
              <a:t>, </a:t>
            </a:r>
            <a:r>
              <a:rPr lang="en-US" sz="2200" err="1"/>
              <a:t>acojedor</a:t>
            </a:r>
            <a:r>
              <a:rPr lang="en-US" sz="2200"/>
              <a:t> y </a:t>
            </a:r>
            <a:r>
              <a:rPr lang="en-US" sz="2200" err="1"/>
              <a:t>amplio</a:t>
            </a:r>
            <a:r>
              <a:rPr lang="en-US" sz="2200"/>
              <a:t>.</a:t>
            </a:r>
          </a:p>
          <a:p>
            <a:r>
              <a:rPr lang="en-US" sz="2200" dirty="0"/>
              <a:t>Bar ideal para </a:t>
            </a:r>
            <a:r>
              <a:rPr lang="en-US" sz="2200" dirty="0" err="1"/>
              <a:t>el</a:t>
            </a:r>
            <a:r>
              <a:rPr lang="en-US" sz="2200" dirty="0"/>
              <a:t> </a:t>
            </a:r>
            <a:r>
              <a:rPr lang="en-US" sz="2200" dirty="0" err="1"/>
              <a:t>tapeo</a:t>
            </a:r>
            <a:r>
              <a:rPr lang="en-US" sz="2200" dirty="0"/>
              <a:t>, </a:t>
            </a:r>
            <a:r>
              <a:rPr lang="en-US" sz="2200" dirty="0" err="1"/>
              <a:t>desayunos</a:t>
            </a:r>
            <a:r>
              <a:rPr lang="en-US" sz="2200" dirty="0"/>
              <a:t>, o pasar a </a:t>
            </a:r>
            <a:r>
              <a:rPr lang="en-US" sz="2200" dirty="0" err="1"/>
              <a:t>tomar</a:t>
            </a:r>
            <a:r>
              <a:rPr lang="en-US" sz="2200" dirty="0"/>
              <a:t> algo.</a:t>
            </a:r>
          </a:p>
          <a:p>
            <a:r>
              <a:rPr lang="en-US" sz="2200" dirty="0"/>
              <a:t>Servicio ideal y </a:t>
            </a:r>
            <a:r>
              <a:rPr lang="en-US" sz="2200" dirty="0" err="1"/>
              <a:t>amable</a:t>
            </a:r>
          </a:p>
          <a:p>
            <a:r>
              <a:rPr lang="en-US" sz="2200" dirty="0" err="1"/>
              <a:t>Siempre</a:t>
            </a:r>
            <a:r>
              <a:rPr lang="en-US" sz="2200" dirty="0"/>
              <a:t> </a:t>
            </a:r>
            <a:r>
              <a:rPr lang="en-US" sz="2200" dirty="0" err="1"/>
              <a:t>presentan</a:t>
            </a:r>
            <a:r>
              <a:rPr lang="en-US" sz="2200" dirty="0"/>
              <a:t> </a:t>
            </a:r>
            <a:r>
              <a:rPr lang="en-US" sz="2200" dirty="0" err="1"/>
              <a:t>una</a:t>
            </a:r>
            <a:r>
              <a:rPr lang="en-US" sz="2200" dirty="0"/>
              <a:t> </a:t>
            </a:r>
            <a:r>
              <a:rPr lang="en-US" sz="2200" dirty="0" err="1"/>
              <a:t>amplia</a:t>
            </a:r>
            <a:r>
              <a:rPr lang="en-US" sz="2200" dirty="0"/>
              <a:t> </a:t>
            </a:r>
            <a:r>
              <a:rPr lang="en-US" sz="2200" dirty="0" err="1"/>
              <a:t>variedad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su</a:t>
            </a:r>
            <a:r>
              <a:rPr lang="en-US" sz="2200" dirty="0"/>
              <a:t> barra de pintxos </a:t>
            </a:r>
            <a:r>
              <a:rPr lang="en-US" sz="2200" dirty="0" err="1"/>
              <a:t>ademas</a:t>
            </a:r>
            <a:r>
              <a:rPr lang="en-US" sz="2200" dirty="0"/>
              <a:t> de </a:t>
            </a:r>
            <a:r>
              <a:rPr lang="en-US" sz="2200" dirty="0" err="1"/>
              <a:t>modernizarla</a:t>
            </a:r>
            <a:r>
              <a:rPr lang="en-US" sz="2200" dirty="0"/>
              <a:t> de forma continua</a:t>
            </a:r>
          </a:p>
          <a:p>
            <a:r>
              <a:rPr lang="en-US" sz="2200" dirty="0" err="1"/>
              <a:t>Reseñas</a:t>
            </a:r>
            <a:r>
              <a:rPr lang="en-US" sz="2200" dirty="0"/>
              <a:t> de 6.2/10 </a:t>
            </a:r>
            <a:r>
              <a:rPr lang="en-US" sz="2200" dirty="0" err="1"/>
              <a:t>segun</a:t>
            </a:r>
            <a:r>
              <a:rPr lang="en-US" sz="2200" dirty="0"/>
              <a:t> </a:t>
            </a:r>
            <a:r>
              <a:rPr lang="en-US" sz="2200" dirty="0" err="1"/>
              <a:t>fuentes</a:t>
            </a:r>
            <a:r>
              <a:rPr lang="en-US" sz="2200" dirty="0"/>
              <a:t> de internet</a:t>
            </a:r>
          </a:p>
          <a:p>
            <a:endParaRPr lang="en-US" sz="2200" dirty="0"/>
          </a:p>
        </p:txBody>
      </p:sp>
      <p:pic>
        <p:nvPicPr>
          <p:cNvPr id="4" name="Marcador de contenido 3" descr="Cafetería Basajaun Barakaldo | Baracaldo">
            <a:extLst>
              <a:ext uri="{FF2B5EF4-FFF2-40B4-BE49-F238E27FC236}">
                <a16:creationId xmlns:a16="http://schemas.microsoft.com/office/drawing/2014/main" id="{A1DE410D-0431-C9EF-A19E-13DC0C9197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10" r="19969" b="-1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65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ED07AAE-622F-5F59-DCA7-A9DCD345F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ES" sz="5400"/>
              <a:t>BELUGA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504D7E2-723D-8FDC-8BC4-062ADC47B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/>
              <a:t>Ubicado</a:t>
            </a:r>
            <a:r>
              <a:rPr lang="en-US" sz="2200" dirty="0"/>
              <a:t> en </a:t>
            </a:r>
            <a:r>
              <a:rPr lang="en-US" sz="2200" dirty="0" err="1">
                <a:ea typeface="+mn-lt"/>
                <a:cs typeface="+mn-lt"/>
              </a:rPr>
              <a:t>Apuko</a:t>
            </a:r>
            <a:r>
              <a:rPr lang="en-US" sz="2200" dirty="0">
                <a:ea typeface="+mn-lt"/>
                <a:cs typeface="+mn-lt"/>
              </a:rPr>
              <a:t> Kalea, 5</a:t>
            </a:r>
            <a:endParaRPr lang="es-ES" dirty="0"/>
          </a:p>
          <a:p>
            <a:r>
              <a:rPr lang="en-US" sz="2200" dirty="0"/>
              <a:t>Presenta </a:t>
            </a:r>
            <a:r>
              <a:rPr lang="en-US" sz="2200" dirty="0" err="1"/>
              <a:t>una</a:t>
            </a:r>
            <a:r>
              <a:rPr lang="en-US" sz="2200" dirty="0"/>
              <a:t> </a:t>
            </a:r>
            <a:r>
              <a:rPr lang="en-US" sz="2200" dirty="0" err="1"/>
              <a:t>terraza</a:t>
            </a:r>
            <a:r>
              <a:rPr lang="en-US" sz="2200" dirty="0"/>
              <a:t> exterior perfecta para </a:t>
            </a:r>
            <a:r>
              <a:rPr lang="en-US" sz="2200" dirty="0" err="1"/>
              <a:t>el</a:t>
            </a:r>
            <a:r>
              <a:rPr lang="en-US" sz="2200" dirty="0"/>
              <a:t> </a:t>
            </a:r>
            <a:r>
              <a:rPr lang="en-US" sz="2200" dirty="0" err="1"/>
              <a:t>tardeo</a:t>
            </a:r>
            <a:endParaRPr lang="en-US" sz="2200" dirty="0"/>
          </a:p>
          <a:p>
            <a:r>
              <a:rPr lang="en-US" sz="2200" dirty="0"/>
              <a:t>Se </a:t>
            </a:r>
            <a:r>
              <a:rPr lang="en-US" sz="2200" dirty="0" err="1"/>
              <a:t>dedican</a:t>
            </a:r>
            <a:r>
              <a:rPr lang="en-US" sz="2200" dirty="0"/>
              <a:t> </a:t>
            </a:r>
            <a:r>
              <a:rPr lang="en-US" sz="2200" dirty="0" err="1"/>
              <a:t>específicamente</a:t>
            </a:r>
            <a:r>
              <a:rPr lang="en-US" sz="2200" dirty="0"/>
              <a:t> a </a:t>
            </a:r>
            <a:r>
              <a:rPr lang="en-US" sz="2200" dirty="0" err="1"/>
              <a:t>los</a:t>
            </a:r>
            <a:r>
              <a:rPr lang="en-US" sz="2200" dirty="0"/>
              <a:t> pintxos.</a:t>
            </a:r>
          </a:p>
          <a:p>
            <a:r>
              <a:rPr lang="en-US" sz="2200" dirty="0" err="1"/>
              <a:t>Especialidades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Pintxos </a:t>
            </a:r>
            <a:r>
              <a:rPr lang="en-US" sz="2200" dirty="0" err="1"/>
              <a:t>vascos</a:t>
            </a:r>
            <a:r>
              <a:rPr lang="en-US" sz="2200" dirty="0"/>
              <a:t>, </a:t>
            </a:r>
            <a:r>
              <a:rPr lang="en-US" sz="2200" dirty="0" err="1"/>
              <a:t>tostas</a:t>
            </a:r>
            <a:r>
              <a:rPr lang="en-US" sz="2200" dirty="0"/>
              <a:t> de </a:t>
            </a:r>
            <a:r>
              <a:rPr lang="en-US" sz="2200" dirty="0" err="1"/>
              <a:t>desayunos</a:t>
            </a:r>
            <a:r>
              <a:rPr lang="en-US" sz="2200" dirty="0"/>
              <a:t> o patatas bravas</a:t>
            </a:r>
          </a:p>
          <a:p>
            <a:endParaRPr lang="en-US" sz="2200" dirty="0"/>
          </a:p>
        </p:txBody>
      </p:sp>
      <p:pic>
        <p:nvPicPr>
          <p:cNvPr id="4" name="Marcador de contenido 3" descr="CAFETERIA BELUGA en BARAKALDO">
            <a:extLst>
              <a:ext uri="{FF2B5EF4-FFF2-40B4-BE49-F238E27FC236}">
                <a16:creationId xmlns:a16="http://schemas.microsoft.com/office/drawing/2014/main" id="{BC944BE8-40F4-FB6C-B351-7B25B9A830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50" r="19975" b="-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424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DC31D8-7CD2-6105-A36E-182CF1DC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ES" sz="5400"/>
              <a:t>BELUGA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335308F-76B1-35AB-DC05-621DDEDB0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 dirty="0"/>
              <a:t>Bar </a:t>
            </a:r>
            <a:r>
              <a:rPr lang="en-US" sz="2200" dirty="0" err="1"/>
              <a:t>destacable</a:t>
            </a:r>
            <a:r>
              <a:rPr lang="en-US" sz="2200" dirty="0"/>
              <a:t> </a:t>
            </a:r>
            <a:r>
              <a:rPr lang="en-US" sz="2200" dirty="0" err="1"/>
              <a:t>por</a:t>
            </a:r>
            <a:r>
              <a:rPr lang="en-US" sz="2200" dirty="0"/>
              <a:t> </a:t>
            </a:r>
            <a:r>
              <a:rPr lang="en-US" sz="2200" dirty="0" err="1"/>
              <a:t>el</a:t>
            </a:r>
            <a:r>
              <a:rPr lang="en-US" sz="2200" dirty="0"/>
              <a:t> gran </a:t>
            </a:r>
            <a:r>
              <a:rPr lang="en-US" sz="2200" dirty="0" err="1"/>
              <a:t>servicio</a:t>
            </a:r>
            <a:r>
              <a:rPr lang="en-US" sz="2200" dirty="0"/>
              <a:t> </a:t>
            </a:r>
            <a:r>
              <a:rPr lang="en-US" sz="2200" dirty="0" err="1"/>
              <a:t>ofrecido</a:t>
            </a:r>
            <a:r>
              <a:rPr lang="en-US" sz="2200" dirty="0"/>
              <a:t> </a:t>
            </a:r>
            <a:r>
              <a:rPr lang="en-US" sz="2200" dirty="0" err="1"/>
              <a:t>por</a:t>
            </a:r>
            <a:r>
              <a:rPr lang="en-US" sz="2200" dirty="0"/>
              <a:t> </a:t>
            </a:r>
            <a:r>
              <a:rPr lang="en-US" sz="2200" dirty="0" err="1"/>
              <a:t>el</a:t>
            </a:r>
            <a:r>
              <a:rPr lang="en-US" sz="2200" dirty="0"/>
              <a:t> personal, </a:t>
            </a:r>
            <a:r>
              <a:rPr lang="en-US" sz="2200" dirty="0" err="1"/>
              <a:t>amables</a:t>
            </a:r>
            <a:r>
              <a:rPr lang="en-US" sz="2200" dirty="0"/>
              <a:t> y con gran </a:t>
            </a:r>
            <a:r>
              <a:rPr lang="en-US" sz="2200" dirty="0" err="1"/>
              <a:t>experiencia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el</a:t>
            </a:r>
            <a:r>
              <a:rPr lang="en-US" sz="2200" dirty="0"/>
              <a:t> sector</a:t>
            </a:r>
          </a:p>
          <a:p>
            <a:r>
              <a:rPr lang="en-US" sz="2200" dirty="0"/>
              <a:t>Es </a:t>
            </a:r>
            <a:r>
              <a:rPr lang="en-US" sz="2200" dirty="0" err="1"/>
              <a:t>otro</a:t>
            </a:r>
            <a:r>
              <a:rPr lang="en-US" sz="2200" dirty="0"/>
              <a:t> bar ideal para la </a:t>
            </a:r>
            <a:r>
              <a:rPr lang="en-US" sz="2200" dirty="0" err="1"/>
              <a:t>celebracion</a:t>
            </a:r>
            <a:r>
              <a:rPr lang="en-US" sz="2200" dirty="0"/>
              <a:t> de </a:t>
            </a:r>
            <a:r>
              <a:rPr lang="en-US" sz="2200" dirty="0" err="1"/>
              <a:t>eventos</a:t>
            </a:r>
          </a:p>
          <a:p>
            <a:r>
              <a:rPr lang="en-US" sz="2200" dirty="0" err="1"/>
              <a:t>Valorado</a:t>
            </a:r>
            <a:r>
              <a:rPr lang="en-US" sz="2200" dirty="0"/>
              <a:t> con un 4.4/5 en </a:t>
            </a:r>
            <a:r>
              <a:rPr lang="en-US" sz="2200" dirty="0" err="1"/>
              <a:t>distintas</a:t>
            </a:r>
            <a:r>
              <a:rPr lang="en-US" sz="2200" dirty="0"/>
              <a:t> </a:t>
            </a:r>
            <a:r>
              <a:rPr lang="en-US" sz="2200" dirty="0" err="1"/>
              <a:t>fuentes</a:t>
            </a:r>
            <a:r>
              <a:rPr lang="en-US" sz="2200" dirty="0"/>
              <a:t> de internet, </a:t>
            </a:r>
            <a:r>
              <a:rPr lang="en-US" sz="2200" dirty="0" err="1"/>
              <a:t>resaltando</a:t>
            </a:r>
            <a:r>
              <a:rPr lang="en-US" sz="2200" dirty="0"/>
              <a:t> </a:t>
            </a:r>
            <a:r>
              <a:rPr lang="en-US" sz="2200" dirty="0" err="1"/>
              <a:t>su</a:t>
            </a:r>
            <a:r>
              <a:rPr lang="en-US" sz="2200" dirty="0"/>
              <a:t> gran </a:t>
            </a:r>
            <a:r>
              <a:rPr lang="en-US" sz="2200" dirty="0" err="1"/>
              <a:t>relación</a:t>
            </a:r>
            <a:r>
              <a:rPr lang="en-US" sz="2200" dirty="0"/>
              <a:t> </a:t>
            </a:r>
            <a:r>
              <a:rPr lang="en-US" sz="2200" dirty="0" err="1"/>
              <a:t>calidad-precio</a:t>
            </a:r>
            <a:r>
              <a:rPr lang="en-US" sz="2200" dirty="0"/>
              <a:t>, </a:t>
            </a:r>
            <a:r>
              <a:rPr lang="en-US" sz="2200" dirty="0" err="1"/>
              <a:t>su</a:t>
            </a:r>
            <a:r>
              <a:rPr lang="en-US" sz="2200" dirty="0"/>
              <a:t> </a:t>
            </a:r>
            <a:r>
              <a:rPr lang="en-US" sz="2200" dirty="0" err="1"/>
              <a:t>ambiente</a:t>
            </a:r>
            <a:r>
              <a:rPr lang="en-US" sz="2200" dirty="0"/>
              <a:t> y </a:t>
            </a:r>
            <a:r>
              <a:rPr lang="en-US" sz="2200" dirty="0" err="1"/>
              <a:t>su</a:t>
            </a:r>
            <a:r>
              <a:rPr lang="en-US" sz="2200" dirty="0"/>
              <a:t> </a:t>
            </a:r>
            <a:r>
              <a:rPr lang="en-US" sz="2200" dirty="0" err="1"/>
              <a:t>buen</a:t>
            </a:r>
            <a:r>
              <a:rPr lang="en-US" sz="2200" dirty="0"/>
              <a:t> </a:t>
            </a:r>
            <a:r>
              <a:rPr lang="en-US" sz="2200" dirty="0" err="1"/>
              <a:t>servicio</a:t>
            </a:r>
            <a:r>
              <a:rPr lang="en-US" sz="2200" dirty="0"/>
              <a:t> y </a:t>
            </a:r>
            <a:r>
              <a:rPr lang="en-US" sz="2200" dirty="0" err="1"/>
              <a:t>opciones</a:t>
            </a:r>
            <a:r>
              <a:rPr lang="en-US" sz="2200" dirty="0"/>
              <a:t> en la carta</a:t>
            </a:r>
          </a:p>
        </p:txBody>
      </p:sp>
      <p:pic>
        <p:nvPicPr>
          <p:cNvPr id="4" name="Marcador de contenido 3" descr="Beluga Cafetería | Baracaldo">
            <a:extLst>
              <a:ext uri="{FF2B5EF4-FFF2-40B4-BE49-F238E27FC236}">
                <a16:creationId xmlns:a16="http://schemas.microsoft.com/office/drawing/2014/main" id="{1FC16B05-C504-40F9-FBDB-C246AA695D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80" r="20159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50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520</Words>
  <Application>Microsoft Office PowerPoint</Application>
  <PresentationFormat>Panorámica</PresentationFormat>
  <Paragraphs>45</Paragraphs>
  <Slides>12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Tema de Office</vt:lpstr>
      <vt:lpstr>CINCO BARES EN EL BARRIO DE BEURKO</vt:lpstr>
      <vt:lpstr>GALATEA</vt:lpstr>
      <vt:lpstr>GALATEA</vt:lpstr>
      <vt:lpstr>BEURKO BERRIA</vt:lpstr>
      <vt:lpstr>BEURKO BERRIA</vt:lpstr>
      <vt:lpstr>BASAJAUN</vt:lpstr>
      <vt:lpstr>BASAJAUN</vt:lpstr>
      <vt:lpstr>BELUGA</vt:lpstr>
      <vt:lpstr>BELUGA</vt:lpstr>
      <vt:lpstr>SOTERA</vt:lpstr>
      <vt:lpstr>SOTERA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Usuario</dc:creator>
  <cp:lastModifiedBy>MIGUEL ANGEL OLABUENAGA ORNES</cp:lastModifiedBy>
  <cp:revision>225</cp:revision>
  <dcterms:created xsi:type="dcterms:W3CDTF">2025-11-03T18:17:10Z</dcterms:created>
  <dcterms:modified xsi:type="dcterms:W3CDTF">2025-11-29T14:35:03Z</dcterms:modified>
</cp:coreProperties>
</file>