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f8f575c9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f8f575c9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f8f575c9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f8f575c9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f8f575c9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9f8f575c9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9f8f575c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9f8f575c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9f8f575c9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9f8f575c9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f8f575c9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9f8f575c9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9f8f575c9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9f8f575c9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f8f575c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f8f575c9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f8f575c9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f8f575c9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f8f575c9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f8f575c9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9f8f575c9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9f8f575c9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place/data=!4m2!3m1!1s0xd4e5a73d5f98fdf:0xefed200f0b372576?sa=X&amp;ved=1t:8290&amp;ictx=11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9223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CINCO BARES DEL BARRIO DE BEURKO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974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ANE ANDRÉS FUENTES</a:t>
            </a:r>
            <a:endParaRPr sz="2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" name="01 Cuando Yo Era Un Enano">
            <a:hlinkClick r:id="" action="ppaction://media"/>
            <a:extLst>
              <a:ext uri="{FF2B5EF4-FFF2-40B4-BE49-F238E27FC236}">
                <a16:creationId xmlns:a16="http://schemas.microsoft.com/office/drawing/2014/main" id="{76E7E1A5-B79B-92F5-9C25-31B61042C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5.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BASAJAUN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Ubicación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Avenida Miranda, 2, 48902 Barakaldo, Bizkaia.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Horario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Lunes a Jueves: 06:00 - 23:00, Viernes: 06:00 - 00:00, Sábado: 08:00 - 00:00 y Domingo: 08:00 - 23:00.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Especialidades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Ofrece tanto servicio de barra como comidas más completas.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Menú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Platos combinados, hamburguesas tanto completas como americanas, variedad de pintxos, sandwiches, bocadillos…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Éxito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Este local colabora con el Barakaldo Club de Fútbol como ‘Socio Protector’, mostrando así su participación en la comunidad.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Valoración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media → 4.2★/5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Por lo general, está indicado por buen bar-cafetería para estar de tardeo, destaca el buen precio junto con la calidad y el ambiente, a pesar de haber cierta queja por la limpieza del local.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5.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BASAJAUN</a:t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1475" y="1191019"/>
            <a:ext cx="2207775" cy="165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4">
            <a:alphaModFix/>
          </a:blip>
          <a:srcRect l="19497" r="20857"/>
          <a:stretch/>
        </p:blipFill>
        <p:spPr>
          <a:xfrm>
            <a:off x="507825" y="3082900"/>
            <a:ext cx="2207775" cy="18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 rotWithShape="1">
          <a:blip r:embed="rId5">
            <a:alphaModFix/>
          </a:blip>
          <a:srcRect l="11200" r="20544"/>
          <a:stretch/>
        </p:blipFill>
        <p:spPr>
          <a:xfrm>
            <a:off x="3101475" y="3082900"/>
            <a:ext cx="2207775" cy="181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6">
            <a:alphaModFix/>
          </a:blip>
          <a:srcRect t="6603" b="30743"/>
          <a:stretch/>
        </p:blipFill>
        <p:spPr>
          <a:xfrm>
            <a:off x="5580121" y="1191025"/>
            <a:ext cx="3209429" cy="37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150" y="1191025"/>
            <a:ext cx="2112750" cy="17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3401400" y="1790400"/>
            <a:ext cx="2341200" cy="15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/>
              <a:t>FIN</a:t>
            </a:r>
            <a:endParaRPr sz="10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Font typeface="Lexend"/>
              <a:buAutoNum type="arabicPeriod"/>
            </a:pP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LA TORTILLA DEL GALATEA</a:t>
            </a:r>
            <a:endParaRPr b="1" u="sng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Ubicación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Muguruza Kalea, 15, 48901 Barakaldo, Bizkaia.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Horario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Lunes a Jueves: 08:30-22:30, Viernes: 8:30 a 23:00h, Sábado: 09:00-23:00 y Domingo: 09:00-16:00.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Especialidades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Ofrecen pintxos y barra habitual pero su especialidad es la tortilla de patata.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Menú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tienen gran variedad de tortillas aparte de la normal (con cebolla); tortilla con pimientos, con jamón y queso, tortilla de bacalao, de morcilla y tortilla alegría riojana.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Éxito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Considerada una de las mejores tortillas de Bizkaia por prensa y clientes.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Valoración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media → ★★★★☆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Por lo general, las reseñas son positivas. Según los clientes, destaca la calidad de la tortilla hecha siempre al momento tanto como el trato de los trabajadores de cada local y su limpieza, aunque también hay quienes se quejan del espacio del local diciendo que es muy reducido.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-388620" algn="l" rtl="0">
              <a:spcBef>
                <a:spcPts val="0"/>
              </a:spcBef>
              <a:spcAft>
                <a:spcPts val="0"/>
              </a:spcAft>
              <a:buSzPct val="100000"/>
              <a:buFont typeface="Lexend"/>
              <a:buAutoNum type="arabicPeriod"/>
            </a:pP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LA TORTILLA DEL GALATEA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25" y="1188012"/>
            <a:ext cx="2291400" cy="17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025" y="3072950"/>
            <a:ext cx="2291400" cy="171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9350" y="3072938"/>
            <a:ext cx="2291400" cy="1714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6">
            <a:alphaModFix/>
          </a:blip>
          <a:srcRect t="12800" b="3643"/>
          <a:stretch/>
        </p:blipFill>
        <p:spPr>
          <a:xfrm>
            <a:off x="3407825" y="1152675"/>
            <a:ext cx="2191749" cy="1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2675" y="3101588"/>
            <a:ext cx="231457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19974" y="1181300"/>
            <a:ext cx="2314575" cy="165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2.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GALTZAGORRI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Ubicación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La Bondad Kalea, 22, 48901 Barakaldo, Bizkaia.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Horario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Lunes a Jueves: 07:30 - 22:00, Viernes: 07:30 - 23:00, Sábado: 09:30 - 23:00 y Domingo: cerrado.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Especialidades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Su especialidad son las carnes, en concreto la txuleta a la piedra, y los pescados. 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Menú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Destaca la cocina vasca, gran variedad de vinos, el menú del día y menú especial los viernes y sábados, en los que se pueden encontrar ensaladas, lubina, entrecot…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Éxito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Tiene buena reputación reflejada en las reseñas de los clientes.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Valoración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media → ★★★★☆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Pese a haber ciertas quejas sobre el servicio y menú de los fines de semana, es un local popular con valoraciones positivas considerando la calidad de los productos ofrecidos y la amabilidad de los trabajadores.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2.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GALTZAGORRI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/>
          </a:blip>
          <a:srcRect l="4167" r="5039"/>
          <a:stretch/>
        </p:blipFill>
        <p:spPr>
          <a:xfrm>
            <a:off x="545025" y="1257075"/>
            <a:ext cx="2320850" cy="15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25" y="3086850"/>
            <a:ext cx="2320850" cy="16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5500" y="1257075"/>
            <a:ext cx="2125366" cy="15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0489" y="1257075"/>
            <a:ext cx="2221111" cy="15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7">
            <a:alphaModFix/>
          </a:blip>
          <a:srcRect l="2152"/>
          <a:stretch/>
        </p:blipFill>
        <p:spPr>
          <a:xfrm>
            <a:off x="3415500" y="3086850"/>
            <a:ext cx="2173250" cy="15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0525" y="3086850"/>
            <a:ext cx="2221100" cy="1590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3.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BEURKO BERRIA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Ubicación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Avenida Miranda, 2, 48902 Barakaldo, Bizkaia.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Horario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Lunes a Domingo: 06:30 a 00:00.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Especialidades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 ofrece cocina vasco-española.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Menú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aparte del menú del día y menú especial, ofrecen gran variedad de hamburguesas, platos colombianos, ensaladas, bocadillos, picoteo y sandwiches.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Éxito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Es un local popular en el barrio de Beurko, se celebró en 2015 sus 10 años de trayectoria, que a día de hoy ya son 20 años.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Valoración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media → ★★★★☆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Por lo general, entre las reseñas de los clientes, tiene una valoración muy positiva. Destaca mayormente el espacio amplio del local que contiene hasta 2 pisos, también el menú del día gracias a la calidad de la comida junto con el servicio.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3.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BEURKO BERRIA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550" y="1253750"/>
            <a:ext cx="2172675" cy="16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0775" y="1253751"/>
            <a:ext cx="2172682" cy="16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0775" y="3119275"/>
            <a:ext cx="2172675" cy="162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5990" y="1253750"/>
            <a:ext cx="1983710" cy="352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550" y="3119275"/>
            <a:ext cx="2172666" cy="16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4.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GAMBRINUS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Ubicación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</a:t>
            </a:r>
            <a:r>
              <a:rPr lang="en" sz="14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Bondad Kalea, 9, 48901 Barakaldo, Bizkaia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Horario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Lunes a Jueves: 08:00 - 23:00, Viernes: 08:00 - 00:00, Sabado: 09:00 - 00:00 y Domingo: Cerrado.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Especialidades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destaca la cerveza cruzcampo y la cocina tradicional española.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Menú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 Destaca por su menú del día, incluye platos como ensalada de queso de cabra y zamburiñas (porciones generosas) y también destaca la txuleta y el rodaballo.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Éxito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Forma parte de una cadena de cervecerías y tiene buena visibilidad como bar-restaurante en Beurko, habitual para comidas, tardeo y cervezas.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457200" lvl="0" indent="-317500" algn="just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Valoración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: media → 4.3★/5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914400" lvl="1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Aunque hay críticas sobre el aparcamiento en la zona, los clientes coinciden en que la calidad de la comida y el servicio son excelentes.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 b="1">
                <a:latin typeface="Lexend"/>
                <a:ea typeface="Lexend"/>
                <a:cs typeface="Lexend"/>
                <a:sym typeface="Lexend"/>
              </a:rPr>
              <a:t>4. </a:t>
            </a:r>
            <a:r>
              <a:rPr lang="en" b="1" u="sng">
                <a:latin typeface="Lexend"/>
                <a:ea typeface="Lexend"/>
                <a:cs typeface="Lexend"/>
                <a:sym typeface="Lexend"/>
              </a:rPr>
              <a:t>BAR GAMBRINUS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100" y="1243975"/>
            <a:ext cx="2793226" cy="15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325" y="3041425"/>
            <a:ext cx="2790765" cy="157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b="8550"/>
          <a:stretch/>
        </p:blipFill>
        <p:spPr>
          <a:xfrm>
            <a:off x="3749300" y="1243975"/>
            <a:ext cx="2405775" cy="15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6">
            <a:alphaModFix/>
          </a:blip>
          <a:srcRect l="17845" t="4489" r="12960"/>
          <a:stretch/>
        </p:blipFill>
        <p:spPr>
          <a:xfrm>
            <a:off x="3749300" y="3041425"/>
            <a:ext cx="2405775" cy="15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7">
            <a:alphaModFix/>
          </a:blip>
          <a:srcRect t="13617" b="13485"/>
          <a:stretch/>
        </p:blipFill>
        <p:spPr>
          <a:xfrm>
            <a:off x="6568850" y="1243975"/>
            <a:ext cx="1784200" cy="15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8">
            <a:alphaModFix/>
          </a:blip>
          <a:srcRect t="17315" b="9654"/>
          <a:stretch/>
        </p:blipFill>
        <p:spPr>
          <a:xfrm>
            <a:off x="6568842" y="3041423"/>
            <a:ext cx="1784208" cy="15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786</Words>
  <Application>Microsoft Office PowerPoint</Application>
  <PresentationFormat>Presentación en pantalla (16:9)</PresentationFormat>
  <Paragraphs>48</Paragraphs>
  <Slides>12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Arial</vt:lpstr>
      <vt:lpstr>Lexend</vt:lpstr>
      <vt:lpstr>Simple Light</vt:lpstr>
      <vt:lpstr>CINCO BARES DEL BARRIO DE BEURKO</vt:lpstr>
      <vt:lpstr>BAR LA TORTILLA DEL GALATEA</vt:lpstr>
      <vt:lpstr>BAR LA TORTILLA DEL GALATEA</vt:lpstr>
      <vt:lpstr>2. BAR GALTZAGORRI</vt:lpstr>
      <vt:lpstr>2. BAR GALTZAGORRI</vt:lpstr>
      <vt:lpstr>3. BAR BEURKO BERRIA</vt:lpstr>
      <vt:lpstr>3. BAR BEURKO BERRIA</vt:lpstr>
      <vt:lpstr>4. BAR GAMBRINUS</vt:lpstr>
      <vt:lpstr>4. BAR GAMBRINUS</vt:lpstr>
      <vt:lpstr>5. BAR BASAJAUN</vt:lpstr>
      <vt:lpstr>5. BAR BASAJAUN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Usuario</dc:creator>
  <cp:lastModifiedBy>MIGUEL ANGEL OLABUENAGA ORNES</cp:lastModifiedBy>
  <cp:revision>4</cp:revision>
  <dcterms:modified xsi:type="dcterms:W3CDTF">2025-11-29T14:27:57Z</dcterms:modified>
</cp:coreProperties>
</file>