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3" r:id="rId4"/>
    <p:sldId id="271" r:id="rId5"/>
    <p:sldId id="264" r:id="rId6"/>
    <p:sldId id="265" r:id="rId7"/>
    <p:sldId id="266" r:id="rId8"/>
    <p:sldId id="267" r:id="rId9"/>
    <p:sldId id="268" r:id="rId10"/>
    <p:sldId id="269" r:id="rId11"/>
    <p:sldId id="261" r:id="rId12"/>
    <p:sldId id="270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1A42A0-543E-F0EF-C76D-678878CD7AB0}" v="2" dt="2025-11-02T11:45:10.245"/>
    <p1510:client id="{9382B69C-1512-FF62-EA14-871B8EAC869F}" v="14" dt="2025-11-03T15:51:01.3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9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6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4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2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8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7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1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6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1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8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4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5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data=!4m2!3m1!1s0xd4e5a721463ef0f:0x757e8feda4b16f23?sa=X&amp;ved=1t:8290&amp;ictx=11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A932E6-865D-8818-F71E-EF5D1AF26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BarakaldoComercial | El bar Beurko Berria premia al cliente para celebrar  sus 10 años">
            <a:extLst>
              <a:ext uri="{FF2B5EF4-FFF2-40B4-BE49-F238E27FC236}">
                <a16:creationId xmlns:a16="http://schemas.microsoft.com/office/drawing/2014/main" id="{D24371E7-904A-D177-13E0-B7693BB020B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rcRect t="8073" b="7657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4113C8E-28E1-C7CB-4E62-F089BD95A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FFFFFF"/>
                </a:solidFill>
              </a:rPr>
              <a:t>Cinco bares en el barrio de </a:t>
            </a:r>
            <a:r>
              <a:rPr lang="es-ES" err="1">
                <a:solidFill>
                  <a:srgbClr val="FFFFFF"/>
                </a:solidFill>
              </a:rPr>
              <a:t>Beurko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3B82B7-0CA8-930F-B851-4D81C7A30D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>
                <a:solidFill>
                  <a:srgbClr val="FFFFFF"/>
                </a:solidFill>
              </a:rPr>
              <a:t>Iker Albarrán </a:t>
            </a:r>
            <a:r>
              <a:rPr lang="es-ES" err="1">
                <a:solidFill>
                  <a:srgbClr val="FFFFFF"/>
                </a:solidFill>
              </a:rPr>
              <a:t>Zarzuelo</a:t>
            </a:r>
          </a:p>
        </p:txBody>
      </p:sp>
      <p:pic>
        <p:nvPicPr>
          <p:cNvPr id="7" name="mozart-piano-sonata-16-in-c-major-1-played-by-brass-ensemble-7637">
            <a:hlinkClick r:id="" action="ppaction://media"/>
            <a:extLst>
              <a:ext uri="{FF2B5EF4-FFF2-40B4-BE49-F238E27FC236}">
                <a16:creationId xmlns:a16="http://schemas.microsoft.com/office/drawing/2014/main" id="{6A035A3A-0289-A7FF-10A4-7336AC9E6A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5691" y="1498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97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B757AF-5697-C9CD-FC01-23CBFF583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40D522-D0D2-DAD2-B631-F540048D1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s-ES" sz="3400"/>
              <a:t>TABERNA GALATEA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90D84B-BA76-E41E-A8CE-2218DA363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1800"/>
              <a:t>El bar Taberna Galatea esta ubicado en Muguruza Kalea,15</a:t>
            </a:r>
          </a:p>
          <a:p>
            <a:r>
              <a:rPr lang="es-ES" sz="1800"/>
              <a:t>La especialidad del bar Taberna Galatea son las tortillas por su jugoso sabor y el punto de las tortillas. También tienen una gran variedad de sabores y un precio excelente.</a:t>
            </a:r>
          </a:p>
        </p:txBody>
      </p:sp>
      <p:pic>
        <p:nvPicPr>
          <p:cNvPr id="4" name="Imagen 3" descr="Galatea taberna - Bizkaiko Tortilla Kopa - Buscamos la mejor tortilla de  patata de Bizkaia.">
            <a:extLst>
              <a:ext uri="{FF2B5EF4-FFF2-40B4-BE49-F238E27FC236}">
                <a16:creationId xmlns:a16="http://schemas.microsoft.com/office/drawing/2014/main" id="{5E93EED0-E2C2-80C0-9B4A-D1E91B4C25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859" r="22138" b="-1"/>
          <a:stretch>
            <a:fillRect/>
          </a:stretch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056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01505E-2F15-5181-4CEE-18EC9DC92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30FBA5-D17C-4117-12F6-4F79B4ADD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anchor="t">
            <a:normAutofit/>
          </a:bodyPr>
          <a:lstStyle/>
          <a:p>
            <a:r>
              <a:rPr lang="es-ES"/>
              <a:t>TABERNA GALATEA</a:t>
            </a:r>
          </a:p>
          <a:p>
            <a:endParaRPr lang="es-ES"/>
          </a:p>
        </p:txBody>
      </p:sp>
      <p:pic>
        <p:nvPicPr>
          <p:cNvPr id="4" name="Imagen 3" descr="Galatea taberna - Bizkaiko Tortilla Kopa - Buscamos la mejor tortilla de  patata de Bizkaia.">
            <a:extLst>
              <a:ext uri="{FF2B5EF4-FFF2-40B4-BE49-F238E27FC236}">
                <a16:creationId xmlns:a16="http://schemas.microsoft.com/office/drawing/2014/main" id="{D175E8F3-E834-B0B4-4E85-331630C705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544" r="1" b="1"/>
          <a:stretch>
            <a:fillRect/>
          </a:stretch>
        </p:blipFill>
        <p:spPr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392933-4451-60F5-E164-F2B92E648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004" y="670559"/>
            <a:ext cx="4555782" cy="54450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1400" b="1">
                <a:ea typeface="+mn-lt"/>
                <a:cs typeface="+mn-lt"/>
              </a:rPr>
              <a:t>Jugosa y siempre al punto:</a:t>
            </a:r>
            <a:r>
              <a:rPr lang="es-ES" sz="1400">
                <a:ea typeface="+mn-lt"/>
                <a:cs typeface="+mn-lt"/>
              </a:rPr>
              <a:t> Las tortillas se sirven calientes y recién hechas, con un punto de cocción que la clientela valora por su jugosidad.</a:t>
            </a:r>
            <a:endParaRPr lang="es-ES" sz="1400"/>
          </a:p>
          <a:p>
            <a:r>
              <a:rPr lang="es-ES" sz="1400" b="1">
                <a:ea typeface="+mn-lt"/>
                <a:cs typeface="+mn-lt"/>
              </a:rPr>
              <a:t>Ingredientes de calidad:</a:t>
            </a:r>
            <a:r>
              <a:rPr lang="es-ES" sz="1400">
                <a:ea typeface="+mn-lt"/>
                <a:cs typeface="+mn-lt"/>
              </a:rPr>
              <a:t> La receta original utiliza patatas de Navarra, cebolla, huevos y aceite de oliva virgen extra de Córdoba.</a:t>
            </a:r>
            <a:endParaRPr lang="es-ES" sz="1400"/>
          </a:p>
          <a:p>
            <a:r>
              <a:rPr lang="es-ES" sz="1400" b="1">
                <a:ea typeface="+mn-lt"/>
                <a:cs typeface="+mn-lt"/>
              </a:rPr>
              <a:t>Con cebolla:</a:t>
            </a:r>
            <a:r>
              <a:rPr lang="es-ES" sz="1400">
                <a:ea typeface="+mn-lt"/>
                <a:cs typeface="+mn-lt"/>
              </a:rPr>
              <a:t> La receta original incluye cebolla, aunque la cadena ofrece variedades para todos los gustos.</a:t>
            </a:r>
            <a:endParaRPr lang="es-ES" sz="1400"/>
          </a:p>
          <a:p>
            <a:r>
              <a:rPr lang="es-ES" sz="1400" b="1">
                <a:ea typeface="+mn-lt"/>
                <a:cs typeface="+mn-lt"/>
              </a:rPr>
              <a:t>Variedad de sabores:</a:t>
            </a:r>
            <a:r>
              <a:rPr lang="es-ES" sz="1400">
                <a:ea typeface="+mn-lt"/>
                <a:cs typeface="+mn-lt"/>
              </a:rPr>
              <a:t> Además de la clásica, ofrecen otras opciones que se han vuelto muy populares, como:</a:t>
            </a:r>
            <a:endParaRPr lang="es-ES" sz="1400"/>
          </a:p>
          <a:p>
            <a:pPr lvl="1"/>
            <a:r>
              <a:rPr lang="es-ES" sz="1400">
                <a:ea typeface="+mn-lt"/>
                <a:cs typeface="+mn-lt"/>
              </a:rPr>
              <a:t>Con pimientos.</a:t>
            </a:r>
            <a:endParaRPr lang="es-ES" sz="1400"/>
          </a:p>
          <a:p>
            <a:pPr lvl="1"/>
            <a:r>
              <a:rPr lang="es-ES" sz="1400">
                <a:ea typeface="+mn-lt"/>
                <a:cs typeface="+mn-lt"/>
              </a:rPr>
              <a:t>Con jamón y queso.</a:t>
            </a:r>
            <a:endParaRPr lang="es-ES" sz="1400"/>
          </a:p>
          <a:p>
            <a:pPr lvl="1"/>
            <a:r>
              <a:rPr lang="es-ES" sz="1400">
                <a:ea typeface="+mn-lt"/>
                <a:cs typeface="+mn-lt"/>
              </a:rPr>
              <a:t>De morcilla.</a:t>
            </a:r>
            <a:endParaRPr lang="es-ES" sz="1400"/>
          </a:p>
          <a:p>
            <a:pPr lvl="1"/>
            <a:r>
              <a:rPr lang="es-ES" sz="1400">
                <a:ea typeface="+mn-lt"/>
                <a:cs typeface="+mn-lt"/>
              </a:rPr>
              <a:t>De bacalao.</a:t>
            </a:r>
            <a:endParaRPr lang="es-ES" sz="1400"/>
          </a:p>
          <a:p>
            <a:pPr lvl="1"/>
            <a:r>
              <a:rPr lang="es-ES" sz="1400">
                <a:ea typeface="+mn-lt"/>
                <a:cs typeface="+mn-lt"/>
              </a:rPr>
              <a:t>De alegría riojana (un tipo de guindilla picante).</a:t>
            </a:r>
            <a:endParaRPr lang="es-ES" sz="1400"/>
          </a:p>
          <a:p>
            <a:r>
              <a:rPr lang="es-ES" sz="1400" b="1">
                <a:ea typeface="+mn-lt"/>
                <a:cs typeface="+mn-lt"/>
              </a:rPr>
              <a:t>Formato de pintxo:</a:t>
            </a:r>
            <a:r>
              <a:rPr lang="es-ES" sz="1400">
                <a:ea typeface="+mn-lt"/>
                <a:cs typeface="+mn-lt"/>
              </a:rPr>
              <a:t> Se sirven tanto en formato de pincho en la barra, ideal para un aperitivo, como en tortilla entera para llevar.</a:t>
            </a:r>
            <a:endParaRPr lang="es-ES" sz="1400"/>
          </a:p>
          <a:p>
            <a:endParaRPr lang="es-ES" sz="1400"/>
          </a:p>
        </p:txBody>
      </p:sp>
    </p:spTree>
    <p:extLst>
      <p:ext uri="{BB962C8B-B14F-4D97-AF65-F5344CB8AC3E}">
        <p14:creationId xmlns:p14="http://schemas.microsoft.com/office/powerpoint/2010/main" val="349336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C0E459-4238-73F0-9FB3-DBAE199BD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1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38FFC4F-B125-3252-A88C-D1789454A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s-ES" sz="11500"/>
              <a:t>             FIN</a:t>
            </a:r>
          </a:p>
        </p:txBody>
      </p:sp>
    </p:spTree>
    <p:extLst>
      <p:ext uri="{BB962C8B-B14F-4D97-AF65-F5344CB8AC3E}">
        <p14:creationId xmlns:p14="http://schemas.microsoft.com/office/powerpoint/2010/main" val="260126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Basajaun Barakaldo (@basajaunbarakaldo) · Baracaldo">
            <a:extLst>
              <a:ext uri="{FF2B5EF4-FFF2-40B4-BE49-F238E27FC236}">
                <a16:creationId xmlns:a16="http://schemas.microsoft.com/office/drawing/2014/main" id="{C738A94D-A603-A878-BFCD-6FDEE7C9D2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214"/>
          <a:stretch>
            <a:fillRect/>
          </a:stretch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DE309F-73B0-3DED-C63F-2579D066E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es-ES" sz="4000"/>
              <a:t>BASAJAUN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B426B87-18A6-E18A-CD31-17F008440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884929"/>
            <a:ext cx="4659756" cy="33741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2000" dirty="0"/>
              <a:t>Ubicación: El bar </a:t>
            </a:r>
            <a:r>
              <a:rPr lang="es-ES" sz="2000" dirty="0" err="1"/>
              <a:t>Basajaun</a:t>
            </a:r>
            <a:r>
              <a:rPr lang="es-ES" sz="2000" dirty="0"/>
              <a:t> está ubicado en </a:t>
            </a:r>
            <a:r>
              <a:rPr lang="es-ES" sz="2000" dirty="0">
                <a:latin typeface="Aptos"/>
                <a:cs typeface="Arial"/>
                <a:hlinkClick r:id="rId3"/>
              </a:rPr>
              <a:t>Av. A. Miranda, 2, 48902 Barakaldo, Biscay</a:t>
            </a:r>
            <a:endParaRPr lang="es-ES" sz="2000" dirty="0"/>
          </a:p>
          <a:p>
            <a:r>
              <a:rPr lang="es-ES" sz="2000" dirty="0">
                <a:latin typeface="Aptos"/>
                <a:cs typeface="Arial"/>
              </a:rPr>
              <a:t>El </a:t>
            </a:r>
            <a:r>
              <a:rPr lang="es-ES" sz="2000" dirty="0" err="1">
                <a:latin typeface="Aptos"/>
                <a:cs typeface="Arial"/>
              </a:rPr>
              <a:t>Basajaun</a:t>
            </a:r>
            <a:r>
              <a:rPr lang="es-ES" sz="2000" dirty="0">
                <a:latin typeface="Aptos"/>
                <a:cs typeface="Arial"/>
              </a:rPr>
              <a:t> se dedica específicamente a los </a:t>
            </a:r>
            <a:r>
              <a:rPr lang="es-ES" sz="2000" dirty="0" err="1">
                <a:latin typeface="Aptos"/>
                <a:cs typeface="Arial"/>
              </a:rPr>
              <a:t>pintxos</a:t>
            </a:r>
            <a:r>
              <a:rPr lang="es-ES" sz="2000" dirty="0">
                <a:latin typeface="Aptos"/>
                <a:cs typeface="Arial"/>
              </a:rPr>
              <a:t> y a la cafetería, ya que ellos mismo nombran que tienen los mejores </a:t>
            </a:r>
            <a:r>
              <a:rPr lang="es-ES" sz="2000" dirty="0" err="1">
                <a:latin typeface="Aptos"/>
                <a:cs typeface="Arial"/>
              </a:rPr>
              <a:t>pintxos</a:t>
            </a:r>
            <a:r>
              <a:rPr lang="es-ES" sz="2000" dirty="0">
                <a:latin typeface="Aptos"/>
                <a:cs typeface="Arial"/>
              </a:rPr>
              <a:t> de Barakaldo.</a:t>
            </a:r>
          </a:p>
        </p:txBody>
      </p:sp>
    </p:spTree>
    <p:extLst>
      <p:ext uri="{BB962C8B-B14F-4D97-AF65-F5344CB8AC3E}">
        <p14:creationId xmlns:p14="http://schemas.microsoft.com/office/powerpoint/2010/main" val="269280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BA976C-F013-BFFF-601E-92232643B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4B8594-D43B-AB13-1D79-E34AC120A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 sz="1900" dirty="0"/>
              <a:t>El bar </a:t>
            </a:r>
            <a:r>
              <a:rPr lang="es-ES" sz="1900" dirty="0" err="1"/>
              <a:t>Basajuan</a:t>
            </a:r>
            <a:r>
              <a:rPr lang="es-ES" sz="1900" dirty="0"/>
              <a:t> tiene una gran variedad de </a:t>
            </a:r>
            <a:r>
              <a:rPr lang="es-ES" sz="1900" dirty="0" err="1"/>
              <a:t>pintxos</a:t>
            </a:r>
            <a:r>
              <a:rPr lang="es-ES" sz="1900" dirty="0"/>
              <a:t> con los que ha conseguido mucha fama y éxito: </a:t>
            </a:r>
          </a:p>
          <a:p>
            <a:r>
              <a:rPr lang="es-ES" sz="1900" b="1" dirty="0"/>
              <a:t>Rabas</a:t>
            </a:r>
            <a:r>
              <a:rPr lang="es-ES" sz="1900" dirty="0"/>
              <a:t>: La </a:t>
            </a:r>
            <a:r>
              <a:rPr lang="es-ES" sz="1900" dirty="0" err="1"/>
              <a:t>mayoria</a:t>
            </a:r>
            <a:r>
              <a:rPr lang="es-ES" sz="1900" dirty="0"/>
              <a:t> de los clientes destacan las rabas y dicen que son una de las mejores raciones en cuanto a cantidad y sabor.</a:t>
            </a:r>
          </a:p>
          <a:p>
            <a:r>
              <a:rPr lang="es-ES" sz="1900" b="1" dirty="0" err="1"/>
              <a:t>Pintxo</a:t>
            </a:r>
            <a:r>
              <a:rPr lang="es-ES" sz="1900" b="1" dirty="0"/>
              <a:t> de Tortilla</a:t>
            </a:r>
            <a:r>
              <a:rPr lang="es-ES" sz="1900" dirty="0"/>
              <a:t>: Los </a:t>
            </a:r>
            <a:r>
              <a:rPr lang="es-ES" sz="1900" dirty="0" err="1"/>
              <a:t>pintxos</a:t>
            </a:r>
            <a:r>
              <a:rPr lang="es-ES" sz="1900" dirty="0"/>
              <a:t> de Tortilla destacan por su </a:t>
            </a:r>
            <a:r>
              <a:rPr lang="es-ES" sz="1900" dirty="0" err="1"/>
              <a:t>increible</a:t>
            </a:r>
            <a:r>
              <a:rPr lang="es-ES" sz="1900" dirty="0"/>
              <a:t> sabor y por su relación cantidad/ precio.</a:t>
            </a:r>
          </a:p>
          <a:p>
            <a:endParaRPr lang="es-ES" sz="19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3E37AAE-A3B0-36F2-9CD4-708D1AF365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728" r="-1" b="17498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70B8400-F8BD-E98D-4FAA-BD330D27C1D3}"/>
              </a:ext>
            </a:extLst>
          </p:cNvPr>
          <p:cNvSpPr txBox="1"/>
          <p:nvPr/>
        </p:nvSpPr>
        <p:spPr>
          <a:xfrm>
            <a:off x="646981" y="1718094"/>
            <a:ext cx="60960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5400" b="0" i="0" u="none" strike="noStrike" baseline="0">
                <a:solidFill>
                  <a:srgbClr val="000000"/>
                </a:solidFill>
                <a:latin typeface="Aptos Display"/>
              </a:rPr>
              <a:t>BASAJAUN</a:t>
            </a:r>
            <a:r>
              <a:rPr sz="5400" b="0" i="0">
                <a:solidFill>
                  <a:srgbClr val="000000"/>
                </a:solidFill>
                <a:latin typeface="Aptos Display"/>
                <a:ea typeface="Aptos Display"/>
                <a:cs typeface="Aptos Display"/>
              </a:rPr>
              <a:t>​</a:t>
            </a:r>
            <a:endParaRPr lang="es-ES"/>
          </a:p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980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C2FF04-0715-FE6A-3421-07179F5F7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4" y="741391"/>
            <a:ext cx="3549649" cy="1616203"/>
          </a:xfrm>
        </p:spPr>
        <p:txBody>
          <a:bodyPr anchor="b">
            <a:normAutofit/>
          </a:bodyPr>
          <a:lstStyle/>
          <a:p>
            <a:r>
              <a:rPr lang="es-ES" sz="5400">
                <a:latin typeface="Aptos"/>
              </a:rPr>
              <a:t>BELUGA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E8A128-5C7D-08C0-668E-3A7F134D0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3346964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2000" dirty="0">
                <a:ea typeface="+mn-lt"/>
                <a:cs typeface="+mn-lt"/>
              </a:rPr>
              <a:t>El </a:t>
            </a:r>
            <a:r>
              <a:rPr lang="es-ES" sz="2000" dirty="0" err="1">
                <a:ea typeface="+mn-lt"/>
                <a:cs typeface="+mn-lt"/>
              </a:rPr>
              <a:t>Beluga</a:t>
            </a:r>
            <a:r>
              <a:rPr lang="es-ES" sz="2000" dirty="0">
                <a:ea typeface="+mn-lt"/>
                <a:cs typeface="+mn-lt"/>
              </a:rPr>
              <a:t> Bar se encuentra en la</a:t>
            </a:r>
            <a:r>
              <a:rPr lang="es-ES" sz="2000" b="1" dirty="0">
                <a:ea typeface="+mn-lt"/>
                <a:cs typeface="+mn-lt"/>
              </a:rPr>
              <a:t> Calle </a:t>
            </a:r>
            <a:r>
              <a:rPr lang="es-ES" sz="2000" b="1" dirty="0" err="1">
                <a:ea typeface="+mn-lt"/>
                <a:cs typeface="+mn-lt"/>
              </a:rPr>
              <a:t>Apuko</a:t>
            </a:r>
            <a:r>
              <a:rPr lang="es-ES" sz="2000" b="1" dirty="0">
                <a:ea typeface="+mn-lt"/>
                <a:cs typeface="+mn-lt"/>
              </a:rPr>
              <a:t>, número 5, en Barakaldo.</a:t>
            </a:r>
            <a:endParaRPr lang="es-ES" sz="2000" dirty="0"/>
          </a:p>
          <a:p>
            <a:r>
              <a:rPr lang="es-ES" sz="2000" dirty="0"/>
              <a:t>El </a:t>
            </a:r>
            <a:r>
              <a:rPr lang="es-ES" sz="2000" dirty="0" err="1"/>
              <a:t>Beluga</a:t>
            </a:r>
            <a:r>
              <a:rPr lang="es-ES" sz="2000" dirty="0"/>
              <a:t> tiene una terraza amplia, muchos </a:t>
            </a:r>
            <a:r>
              <a:rPr lang="es-ES" sz="2000" dirty="0" err="1"/>
              <a:t>pintxos</a:t>
            </a:r>
            <a:r>
              <a:rPr lang="es-ES" sz="2000" dirty="0"/>
              <a:t> y cantidades de trabajadores con experiencia</a:t>
            </a:r>
          </a:p>
          <a:p>
            <a:r>
              <a:rPr lang="es-ES" sz="2000" dirty="0"/>
              <a:t>Se dedican específicamente a los </a:t>
            </a:r>
            <a:r>
              <a:rPr lang="es-ES" sz="2000" dirty="0" err="1"/>
              <a:t>pintxos</a:t>
            </a:r>
            <a:endParaRPr lang="es-ES" sz="2000" dirty="0"/>
          </a:p>
          <a:p>
            <a:endParaRPr lang="es-ES" sz="2000" dirty="0"/>
          </a:p>
        </p:txBody>
      </p:sp>
      <p:pic>
        <p:nvPicPr>
          <p:cNvPr id="5" name="Imagen 4" descr="Beluga Cafetería | Baracaldo">
            <a:extLst>
              <a:ext uri="{FF2B5EF4-FFF2-40B4-BE49-F238E27FC236}">
                <a16:creationId xmlns:a16="http://schemas.microsoft.com/office/drawing/2014/main" id="{116F68F4-BB64-E60E-7A40-B06D5511A2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576" b="-1"/>
          <a:stretch>
            <a:fillRect/>
          </a:stretch>
        </p:blipFill>
        <p:spPr>
          <a:xfrm>
            <a:off x="5089243" y="877413"/>
            <a:ext cx="6222628" cy="504309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AFCAD34-1AFC-BC1A-F6B2-C34C6391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89243" y="5858828"/>
            <a:ext cx="6226463" cy="123363"/>
            <a:chOff x="7015162" y="5858828"/>
            <a:chExt cx="4300544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29F4A2-3705-CF87-3DDA-AF9CE9389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91B1028-FC76-5583-3A1F-5815A7DCF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1547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8BF521-BF99-A561-881B-886817E09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n 3" descr="Beluga Cafetería | Baracaldo">
            <a:extLst>
              <a:ext uri="{FF2B5EF4-FFF2-40B4-BE49-F238E27FC236}">
                <a16:creationId xmlns:a16="http://schemas.microsoft.com/office/drawing/2014/main" id="{69E4AF55-5BD8-3591-DE3E-28678D84F2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255" r="3684"/>
          <a:stretch>
            <a:fillRect/>
          </a:stretch>
        </p:blipFill>
        <p:spPr>
          <a:xfrm>
            <a:off x="703182" y="861215"/>
            <a:ext cx="4777381" cy="496582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08CE6E-D09C-4471-6738-E1F4B414D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2000" dirty="0"/>
              <a:t>El bar </a:t>
            </a:r>
            <a:r>
              <a:rPr lang="es-ES" sz="2000" dirty="0" err="1"/>
              <a:t>Beluga</a:t>
            </a:r>
            <a:r>
              <a:rPr lang="es-ES" sz="2000" dirty="0"/>
              <a:t> tiene una gran variedad de </a:t>
            </a:r>
            <a:r>
              <a:rPr lang="es-ES" sz="2000" dirty="0" err="1"/>
              <a:t>pintxos</a:t>
            </a:r>
            <a:r>
              <a:rPr lang="es-ES" sz="2000" dirty="0"/>
              <a:t> con los que ha conseguido mucha fama y éxito: </a:t>
            </a:r>
          </a:p>
          <a:p>
            <a:r>
              <a:rPr lang="es-ES" sz="2000" b="1" dirty="0"/>
              <a:t>Lomo en </a:t>
            </a:r>
            <a:r>
              <a:rPr lang="es-ES" sz="2000" b="1" dirty="0" err="1"/>
              <a:t>panko</a:t>
            </a:r>
            <a:r>
              <a:rPr lang="es-ES" sz="2000" b="1" dirty="0"/>
              <a:t> con pimientos rojos</a:t>
            </a:r>
            <a:r>
              <a:rPr lang="es-ES" sz="2000" dirty="0"/>
              <a:t>: El motivo por el cual los clientes lo recomiendan es por la forma de la elaboración del </a:t>
            </a:r>
            <a:r>
              <a:rPr lang="es-ES" sz="2000" dirty="0" err="1"/>
              <a:t>pintxo</a:t>
            </a:r>
            <a:r>
              <a:rPr lang="es-ES" sz="2000" dirty="0"/>
              <a:t>, ya que es crujiente gracias al empanado del </a:t>
            </a:r>
            <a:r>
              <a:rPr lang="es-ES" sz="2000" dirty="0" err="1"/>
              <a:t>panko</a:t>
            </a:r>
            <a:r>
              <a:rPr lang="es-ES" sz="2000" dirty="0"/>
              <a:t> y también por el increíble sabor que tiene.</a:t>
            </a:r>
          </a:p>
          <a:p>
            <a:r>
              <a:rPr lang="es-ES" sz="2000" dirty="0"/>
              <a:t>También destaca por el gran servicio que hacen los trabajadores a diario, por la forma en la que acogen a los clientes y por su buen trato hacia ellos.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65AB9BC-CCFE-C19D-41EF-6612B0B81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675" y="367580"/>
            <a:ext cx="3549649" cy="1616203"/>
          </a:xfrm>
        </p:spPr>
        <p:txBody>
          <a:bodyPr anchor="b">
            <a:normAutofit/>
          </a:bodyPr>
          <a:lstStyle/>
          <a:p>
            <a:r>
              <a:rPr lang="es-ES" sz="5400">
                <a:latin typeface="Aptos"/>
              </a:rPr>
              <a:t>BELUGA</a:t>
            </a:r>
          </a:p>
        </p:txBody>
      </p:sp>
    </p:spTree>
    <p:extLst>
      <p:ext uri="{BB962C8B-B14F-4D97-AF65-F5344CB8AC3E}">
        <p14:creationId xmlns:p14="http://schemas.microsoft.com/office/powerpoint/2010/main" val="271407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D9DCC3-BC01-7A01-8358-74A064C54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199E97-0CAD-3099-D6C6-69E26DB43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s-ES" sz="5400"/>
              <a:t>SOTERA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4D0A73-5DF5-8E22-B852-55F8628B7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2200" dirty="0">
                <a:ea typeface="+mn-lt"/>
                <a:cs typeface="+mn-lt"/>
              </a:rPr>
              <a:t>El Bar Sotera, que está situado en </a:t>
            </a:r>
            <a:r>
              <a:rPr lang="es-ES" sz="2200" dirty="0" err="1">
                <a:ea typeface="+mn-lt"/>
                <a:cs typeface="+mn-lt"/>
              </a:rPr>
              <a:t>Bagatza</a:t>
            </a:r>
            <a:r>
              <a:rPr lang="es-ES" sz="2200" dirty="0">
                <a:ea typeface="+mn-lt"/>
                <a:cs typeface="+mn-lt"/>
              </a:rPr>
              <a:t>, se encuentra en la </a:t>
            </a:r>
            <a:r>
              <a:rPr lang="es-ES" sz="2200" b="1" dirty="0">
                <a:solidFill>
                  <a:srgbClr val="0A0A0A"/>
                </a:solidFill>
                <a:ea typeface="+mn-lt"/>
                <a:cs typeface="+mn-lt"/>
              </a:rPr>
              <a:t>Avenida </a:t>
            </a:r>
            <a:r>
              <a:rPr lang="es-ES" sz="2200" b="1" dirty="0" err="1">
                <a:solidFill>
                  <a:srgbClr val="0A0A0A"/>
                </a:solidFill>
                <a:ea typeface="+mn-lt"/>
                <a:cs typeface="+mn-lt"/>
              </a:rPr>
              <a:t>Askatasun</a:t>
            </a:r>
            <a:r>
              <a:rPr lang="es-ES" sz="2200" b="1" dirty="0">
                <a:solidFill>
                  <a:srgbClr val="0A0A0A"/>
                </a:solidFill>
                <a:ea typeface="+mn-lt"/>
                <a:cs typeface="+mn-lt"/>
              </a:rPr>
              <a:t> </a:t>
            </a:r>
            <a:r>
              <a:rPr lang="es-ES" sz="2200" b="1" dirty="0" err="1">
                <a:solidFill>
                  <a:srgbClr val="0A0A0A"/>
                </a:solidFill>
                <a:ea typeface="+mn-lt"/>
                <a:cs typeface="+mn-lt"/>
              </a:rPr>
              <a:t>Etorbidea</a:t>
            </a:r>
            <a:r>
              <a:rPr lang="es-ES" sz="2200" b="1" dirty="0">
                <a:solidFill>
                  <a:srgbClr val="0A0A0A"/>
                </a:solidFill>
                <a:ea typeface="+mn-lt"/>
                <a:cs typeface="+mn-lt"/>
              </a:rPr>
              <a:t>, número 40</a:t>
            </a:r>
            <a:r>
              <a:rPr lang="es-ES" sz="2200" dirty="0">
                <a:solidFill>
                  <a:srgbClr val="0A0A0A"/>
                </a:solidFill>
                <a:ea typeface="+mn-lt"/>
                <a:cs typeface="+mn-lt"/>
              </a:rPr>
              <a:t>.</a:t>
            </a:r>
          </a:p>
          <a:p>
            <a:r>
              <a:rPr lang="es-ES" sz="2200" dirty="0">
                <a:solidFill>
                  <a:srgbClr val="0A0A0A"/>
                </a:solidFill>
                <a:ea typeface="+mn-lt"/>
                <a:cs typeface="+mn-lt"/>
              </a:rPr>
              <a:t>Se dedica concretamente a los </a:t>
            </a:r>
            <a:r>
              <a:rPr lang="es-ES" sz="2200" dirty="0" err="1">
                <a:solidFill>
                  <a:srgbClr val="0A0A0A"/>
                </a:solidFill>
                <a:ea typeface="+mn-lt"/>
                <a:cs typeface="+mn-lt"/>
              </a:rPr>
              <a:t>pintxos</a:t>
            </a:r>
            <a:r>
              <a:rPr lang="es-ES" sz="2200" dirty="0">
                <a:solidFill>
                  <a:srgbClr val="0A0A0A"/>
                </a:solidFill>
                <a:ea typeface="+mn-lt"/>
                <a:cs typeface="+mn-lt"/>
              </a:rPr>
              <a:t> y a las tapas y por ello tienen una variedad inmensa de ello</a:t>
            </a:r>
          </a:p>
        </p:txBody>
      </p:sp>
      <p:pic>
        <p:nvPicPr>
          <p:cNvPr id="4" name="Imagen 3" descr="BAR SOTERA en BARAKALDO">
            <a:extLst>
              <a:ext uri="{FF2B5EF4-FFF2-40B4-BE49-F238E27FC236}">
                <a16:creationId xmlns:a16="http://schemas.microsoft.com/office/drawing/2014/main" id="{93FACA9F-DB91-3D37-9044-EF80C30FA1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959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7589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6C2A5C-27ED-3890-F144-D60BA1DFC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CBC6A1-2E22-971C-B68D-148921114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1900"/>
              <a:t>El bar Sotera tiene una gran variedad de pintxos con los que ha conseguido mucha fama y éxito a lo largo de los años: </a:t>
            </a:r>
          </a:p>
          <a:p>
            <a:r>
              <a:rPr lang="es-ES" sz="1900" b="1"/>
              <a:t>Rabas</a:t>
            </a:r>
            <a:r>
              <a:rPr lang="es-ES" sz="1900"/>
              <a:t>: Es muy popular es los clientes por su gran sabor y aspecto</a:t>
            </a:r>
          </a:p>
          <a:p>
            <a:r>
              <a:rPr lang="es-ES" sz="1900" b="1"/>
              <a:t>Patatas Bravas</a:t>
            </a:r>
            <a:r>
              <a:rPr lang="es-ES" sz="1900"/>
              <a:t>: Son una de las opciones más apreciadas por los clientes, ya que tienen un sabor y una preparación excelente.</a:t>
            </a:r>
          </a:p>
          <a:p>
            <a:r>
              <a:rPr lang="es-ES" sz="1900" b="1"/>
              <a:t>Tapas</a:t>
            </a:r>
            <a:r>
              <a:rPr lang="es-ES" sz="1900"/>
              <a:t>: Son muy frecuentes por el mediodia. Hay muchas variedades de tapas como el morro, la lengua, aceitunas, ensaladilla rusa, pulpo...</a:t>
            </a:r>
          </a:p>
          <a:p>
            <a:r>
              <a:rPr lang="es-ES" sz="1900"/>
              <a:t>Tienen un trato excelente hacia los clientes y son muy trabajadores y educados</a:t>
            </a:r>
          </a:p>
          <a:p>
            <a:pPr marL="0" indent="0">
              <a:buNone/>
            </a:pPr>
            <a:r>
              <a:rPr lang="es-ES" sz="1900"/>
              <a:t> </a:t>
            </a:r>
          </a:p>
        </p:txBody>
      </p:sp>
      <p:pic>
        <p:nvPicPr>
          <p:cNvPr id="8" name="Imagen 7" descr="Cafetería Sotera Bagatza | Too Good To Go en Barakaldo – Salva buena comida  cerca de ti">
            <a:extLst>
              <a:ext uri="{FF2B5EF4-FFF2-40B4-BE49-F238E27FC236}">
                <a16:creationId xmlns:a16="http://schemas.microsoft.com/office/drawing/2014/main" id="{62535079-4E4D-7C1C-BA87-00F762310F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975" r="25312" b="-1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42FDE509-E1A7-FC3F-9F3D-BAD51B951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94" y="325369"/>
            <a:ext cx="2973998" cy="1209219"/>
          </a:xfrm>
        </p:spPr>
        <p:txBody>
          <a:bodyPr anchor="b">
            <a:normAutofit/>
          </a:bodyPr>
          <a:lstStyle/>
          <a:p>
            <a:r>
              <a:rPr lang="es-ES" sz="5400"/>
              <a:t>SOTERA</a:t>
            </a:r>
          </a:p>
        </p:txBody>
      </p:sp>
    </p:spTree>
    <p:extLst>
      <p:ext uri="{BB962C8B-B14F-4D97-AF65-F5344CB8AC3E}">
        <p14:creationId xmlns:p14="http://schemas.microsoft.com/office/powerpoint/2010/main" val="321996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FB1248-34AE-FDC1-FD9B-D06F704D0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CE9414-4CDA-8014-DAA0-06A82C39C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3455821" cy="1616203"/>
          </a:xfrm>
        </p:spPr>
        <p:txBody>
          <a:bodyPr anchor="b">
            <a:normAutofit/>
          </a:bodyPr>
          <a:lstStyle/>
          <a:p>
            <a:r>
              <a:rPr lang="es-ES" sz="5400"/>
              <a:t>BEURKO BERRIA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1E1E18-5960-FDB8-66D3-4AAFBD738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3455821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1900"/>
              <a:t>El </a:t>
            </a:r>
            <a:r>
              <a:rPr lang="es-ES" sz="1900" err="1"/>
              <a:t>Beurko</a:t>
            </a:r>
            <a:r>
              <a:rPr lang="es-ES" sz="1900"/>
              <a:t> </a:t>
            </a:r>
            <a:r>
              <a:rPr lang="es-ES" sz="1900" err="1"/>
              <a:t>Berria</a:t>
            </a:r>
            <a:r>
              <a:rPr lang="es-ES" sz="1900"/>
              <a:t> esta ubicado en </a:t>
            </a:r>
            <a:r>
              <a:rPr lang="es-ES" sz="1900">
                <a:latin typeface="Aptos"/>
                <a:cs typeface="Arial"/>
              </a:rPr>
              <a:t>Av. A. Miranda, 4, 48902 Vizcaya, Biscay en el barrio de </a:t>
            </a:r>
            <a:r>
              <a:rPr lang="es-ES" sz="1900" err="1">
                <a:latin typeface="Aptos"/>
                <a:cs typeface="Arial"/>
              </a:rPr>
              <a:t>Beurko</a:t>
            </a:r>
            <a:r>
              <a:rPr lang="es-ES" sz="1900">
                <a:latin typeface="Aptos"/>
                <a:cs typeface="Arial"/>
              </a:rPr>
              <a:t>. </a:t>
            </a:r>
          </a:p>
          <a:p>
            <a:r>
              <a:rPr lang="es-ES" sz="1900">
                <a:solidFill>
                  <a:srgbClr val="0A0A0A"/>
                </a:solidFill>
                <a:ea typeface="+mn-lt"/>
                <a:cs typeface="+mn-lt"/>
              </a:rPr>
              <a:t>El restaurante ofrece una experiencia culinaria que varía desde los platos más tradicionales hasta creaciones con "nuevas combinaciones de sabores". </a:t>
            </a:r>
            <a:endParaRPr lang="es-ES" sz="1900">
              <a:ea typeface="+mn-lt"/>
              <a:cs typeface="+mn-lt"/>
            </a:endParaRPr>
          </a:p>
          <a:p>
            <a:endParaRPr lang="es-ES" sz="1900">
              <a:latin typeface="Aptos"/>
              <a:cs typeface="Arial"/>
            </a:endParaRPr>
          </a:p>
          <a:p>
            <a:endParaRPr lang="es-ES" sz="1900">
              <a:latin typeface="Aptos"/>
              <a:cs typeface="Arial"/>
            </a:endParaRPr>
          </a:p>
          <a:p>
            <a:endParaRPr lang="es-ES" sz="2000">
              <a:latin typeface="Arial"/>
              <a:cs typeface="Arial"/>
            </a:endParaRPr>
          </a:p>
        </p:txBody>
      </p:sp>
      <p:pic>
        <p:nvPicPr>
          <p:cNvPr id="4" name="Imagen 3" descr="BarakaldoComercial | El bar Beurko Berria premia al cliente para celebrar  sus 10 años">
            <a:extLst>
              <a:ext uri="{FF2B5EF4-FFF2-40B4-BE49-F238E27FC236}">
                <a16:creationId xmlns:a16="http://schemas.microsoft.com/office/drawing/2014/main" id="{A71A8B8F-05CC-79E9-021F-887EAA8A4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72" y="1307745"/>
            <a:ext cx="6389346" cy="425181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402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4AD303-BFDE-C185-7F61-0ADC5CCDD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B44AD1E-20AE-F872-D200-04182504C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s-ES" sz="5400"/>
              <a:t>BEURKO BERRIA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73D9E3-D497-971D-6B3A-9346F60E6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1700">
                <a:ea typeface="+mn-lt"/>
                <a:cs typeface="+mn-lt"/>
              </a:rPr>
              <a:t>Entre sus especialidades se encuentran opciones como la paella marinera, el kabratxo a la bilbaína y el revuelto de ajos tiernos, con menús que combinan clásicos con nuevas creaciones</a:t>
            </a:r>
          </a:p>
          <a:p>
            <a:r>
              <a:rPr lang="es-ES" sz="1700" b="1">
                <a:ea typeface="+mn-lt"/>
                <a:cs typeface="+mn-lt"/>
              </a:rPr>
              <a:t>Gastronomía vasca:</a:t>
            </a:r>
            <a:r>
              <a:rPr lang="es-ES" sz="1700">
                <a:ea typeface="+mn-lt"/>
                <a:cs typeface="+mn-lt"/>
              </a:rPr>
              <a:t> El restaurante se centra en la cocina de origen vasco, fusionando la tradición con toques modernos. </a:t>
            </a:r>
          </a:p>
          <a:p>
            <a:pPr>
              <a:buFont typeface="Arial"/>
              <a:buChar char="•"/>
            </a:pPr>
            <a:r>
              <a:rPr lang="en-US" sz="1700" b="1" err="1">
                <a:ea typeface="+mn-lt"/>
                <a:cs typeface="+mn-lt"/>
              </a:rPr>
              <a:t>Platos</a:t>
            </a:r>
            <a:r>
              <a:rPr lang="en-US" sz="1700" b="1">
                <a:ea typeface="+mn-lt"/>
                <a:cs typeface="+mn-lt"/>
              </a:rPr>
              <a:t> </a:t>
            </a:r>
            <a:r>
              <a:rPr lang="en-US" sz="1700" b="1" err="1">
                <a:ea typeface="+mn-lt"/>
                <a:cs typeface="+mn-lt"/>
              </a:rPr>
              <a:t>destacados</a:t>
            </a:r>
            <a:r>
              <a:rPr lang="en-US" sz="1700" b="1">
                <a:ea typeface="+mn-lt"/>
                <a:cs typeface="+mn-lt"/>
              </a:rPr>
              <a:t>:</a:t>
            </a:r>
            <a:endParaRPr lang="en-US" sz="1700"/>
          </a:p>
          <a:p>
            <a:pPr marL="971550" lvl="1" indent="-285750">
              <a:buFont typeface="Arial"/>
              <a:buChar char="•"/>
            </a:pPr>
            <a:r>
              <a:rPr lang="en-US" sz="1700">
                <a:ea typeface="+mn-lt"/>
                <a:cs typeface="+mn-lt"/>
              </a:rPr>
              <a:t>Paella marinera </a:t>
            </a:r>
            <a:endParaRPr lang="en-US" sz="1700"/>
          </a:p>
          <a:p>
            <a:pPr marL="971550" lvl="1" indent="-285750">
              <a:buFont typeface="Arial"/>
              <a:buChar char="•"/>
            </a:pPr>
            <a:r>
              <a:rPr lang="en-US" sz="1700" err="1">
                <a:ea typeface="+mn-lt"/>
                <a:cs typeface="+mn-lt"/>
              </a:rPr>
              <a:t>Kabratxo</a:t>
            </a:r>
            <a:r>
              <a:rPr lang="en-US" sz="1700">
                <a:ea typeface="+mn-lt"/>
                <a:cs typeface="+mn-lt"/>
              </a:rPr>
              <a:t> a la </a:t>
            </a:r>
            <a:r>
              <a:rPr lang="en-US" sz="1700" err="1">
                <a:ea typeface="+mn-lt"/>
                <a:cs typeface="+mn-lt"/>
              </a:rPr>
              <a:t>bilbaína</a:t>
            </a:r>
            <a:r>
              <a:rPr lang="en-US" sz="1700">
                <a:ea typeface="+mn-lt"/>
                <a:cs typeface="+mn-lt"/>
              </a:rPr>
              <a:t> </a:t>
            </a:r>
            <a:endParaRPr lang="en-US" sz="1700"/>
          </a:p>
          <a:p>
            <a:pPr marL="971550" lvl="1" indent="-285750">
              <a:buFont typeface="Arial"/>
              <a:buChar char="•"/>
            </a:pPr>
            <a:r>
              <a:rPr lang="en-US" sz="1700" err="1">
                <a:ea typeface="+mn-lt"/>
                <a:cs typeface="+mn-lt"/>
              </a:rPr>
              <a:t>Revuelto</a:t>
            </a:r>
            <a:r>
              <a:rPr lang="en-US" sz="1700">
                <a:ea typeface="+mn-lt"/>
                <a:cs typeface="+mn-lt"/>
              </a:rPr>
              <a:t> de ajos </a:t>
            </a:r>
            <a:r>
              <a:rPr lang="en-US" sz="1700" err="1">
                <a:ea typeface="+mn-lt"/>
                <a:cs typeface="+mn-lt"/>
              </a:rPr>
              <a:t>tiernos</a:t>
            </a:r>
            <a:r>
              <a:rPr lang="en-US" sz="1700">
                <a:ea typeface="+mn-lt"/>
                <a:cs typeface="+mn-lt"/>
              </a:rPr>
              <a:t> </a:t>
            </a:r>
            <a:endParaRPr lang="en-US" sz="1700"/>
          </a:p>
          <a:p>
            <a:pPr marL="971550" lvl="1" indent="-285750">
              <a:buFont typeface="Arial"/>
              <a:buChar char="•"/>
            </a:pPr>
            <a:r>
              <a:rPr lang="en-US" sz="1700" err="1">
                <a:ea typeface="+mn-lt"/>
                <a:cs typeface="+mn-lt"/>
              </a:rPr>
              <a:t>Coliflor</a:t>
            </a:r>
            <a:r>
              <a:rPr lang="en-US" sz="1700">
                <a:ea typeface="+mn-lt"/>
                <a:cs typeface="+mn-lt"/>
              </a:rPr>
              <a:t> </a:t>
            </a:r>
            <a:r>
              <a:rPr lang="en-US" sz="1700" err="1">
                <a:ea typeface="+mn-lt"/>
                <a:cs typeface="+mn-lt"/>
              </a:rPr>
              <a:t>rebozada</a:t>
            </a:r>
            <a:r>
              <a:rPr lang="en-US" sz="1700">
                <a:ea typeface="+mn-lt"/>
                <a:cs typeface="+mn-lt"/>
              </a:rPr>
              <a:t> con salsa carbonara </a:t>
            </a:r>
            <a:endParaRPr lang="en-US" sz="1700"/>
          </a:p>
          <a:p>
            <a:pPr marL="971550" lvl="1" indent="-285750">
              <a:buFont typeface="Arial"/>
              <a:buChar char="•"/>
            </a:pPr>
            <a:r>
              <a:rPr lang="en-US" sz="1700" err="1">
                <a:ea typeface="+mn-lt"/>
                <a:cs typeface="+mn-lt"/>
              </a:rPr>
              <a:t>Alitas</a:t>
            </a:r>
            <a:r>
              <a:rPr lang="en-US" sz="1700">
                <a:ea typeface="+mn-lt"/>
                <a:cs typeface="+mn-lt"/>
              </a:rPr>
              <a:t> de pollo </a:t>
            </a:r>
            <a:r>
              <a:rPr lang="en-US" sz="1700" err="1">
                <a:ea typeface="+mn-lt"/>
                <a:cs typeface="+mn-lt"/>
              </a:rPr>
              <a:t>marinadas</a:t>
            </a:r>
            <a:r>
              <a:rPr lang="en-US" sz="1700">
                <a:ea typeface="+mn-lt"/>
                <a:cs typeface="+mn-lt"/>
              </a:rPr>
              <a:t> con curry </a:t>
            </a:r>
            <a:endParaRPr lang="en-US" sz="1700"/>
          </a:p>
          <a:p>
            <a:pPr marL="0" indent="0">
              <a:buNone/>
            </a:pPr>
            <a:br>
              <a:rPr lang="en-US" sz="1700"/>
            </a:br>
            <a:endParaRPr lang="en-US" sz="1700"/>
          </a:p>
        </p:txBody>
      </p:sp>
      <p:pic>
        <p:nvPicPr>
          <p:cNvPr id="4" name="Imagen 3" descr="BarakaldoComercial | El bar Beurko Berria premia al cliente para celebrar  sus 10 años">
            <a:extLst>
              <a:ext uri="{FF2B5EF4-FFF2-40B4-BE49-F238E27FC236}">
                <a16:creationId xmlns:a16="http://schemas.microsoft.com/office/drawing/2014/main" id="{2ACF4E04-F6E2-AC51-C5FC-44954B1120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199" r="11926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724</Words>
  <Application>Microsoft Office PowerPoint</Application>
  <PresentationFormat>Panorámica</PresentationFormat>
  <Paragraphs>56</Paragraphs>
  <Slides>12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Office Theme</vt:lpstr>
      <vt:lpstr>Cinco bares en el barrio de Beurko</vt:lpstr>
      <vt:lpstr>BASAJAUN</vt:lpstr>
      <vt:lpstr>Presentación de PowerPoint</vt:lpstr>
      <vt:lpstr>BELUGA</vt:lpstr>
      <vt:lpstr>BELUGA</vt:lpstr>
      <vt:lpstr>SOTERA</vt:lpstr>
      <vt:lpstr>SOTERA</vt:lpstr>
      <vt:lpstr>BEURKO BERRIA</vt:lpstr>
      <vt:lpstr>BEURKO BERRIA</vt:lpstr>
      <vt:lpstr>TABERNA GALATEA</vt:lpstr>
      <vt:lpstr>TABERNA GALATEA </vt:lpstr>
      <vt:lpstr>             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Usuario</dc:creator>
  <cp:lastModifiedBy>MIGUEL ANGEL OLABUENAGA ORNES</cp:lastModifiedBy>
  <cp:revision>6</cp:revision>
  <dcterms:created xsi:type="dcterms:W3CDTF">2025-09-10T18:49:27Z</dcterms:created>
  <dcterms:modified xsi:type="dcterms:W3CDTF">2025-11-29T14:39:50Z</dcterms:modified>
</cp:coreProperties>
</file>