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DEBA7-17A9-4592-BC77-328DB594E2F2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54F87-1081-4C89-968E-D3ED43D73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134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F87-1081-4C89-968E-D3ED43D737A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43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EDE50C-C9A1-8BD8-9608-9C2DA242A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1CD63B-787E-9C1A-3905-9DE224BC7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D54109-E898-AA58-E3DA-4334C6E8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1DA6A2-4DCB-2A15-CBBD-1370D3BAF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B49414-1F03-8186-0D61-D851B575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210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39DAC-CD7F-DFE4-426A-23FC4C88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99FA4AC-1CBC-10B1-D783-2F3004828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825366-C7A6-6183-5CA1-FC0AA411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8E0B59-23BF-4784-F028-380B1CED9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E81807-58D6-2D08-721F-F987CC45E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985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9DD049-5F5D-3E63-1F7D-D66A1398C6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DF24470-DE92-B155-95C0-277408CC1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9BC7C-A803-0022-F005-E1F0D17B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50F915-E78E-D409-3710-925AB2C4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8DBE1D-35C6-2814-E9D0-E8458D7E5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69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9A2716-6801-A10E-7CEB-20DE7E8AD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A7D36C-6749-98F1-653B-BF19EFE1D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FCB76D-8D13-30CA-94D5-A115EC18E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3B5D45-2E2B-E8F0-717F-F169DDF3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236CB4-689A-8CEA-0178-C9BB4C2C2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20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BA468-1FF7-8B83-EE7C-E942080CB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E2B0FE-3FDF-92C2-1DFA-4E68EE7EC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5E5D3E-152D-0F97-9A18-07476227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73E717-5A17-C561-96BF-55EA09B61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71F084-CC96-84C8-8390-22A25E50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269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FD5269-545F-52C4-663C-ACFF1ADA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356FCC-84F6-C6E6-118A-B09B09EF7C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D67454-05AA-9B59-174D-AFDA2E6B0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367DC4C-5236-771C-414C-79EA0103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BF31D0-EFC9-8EEF-091B-BFC84548C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44B472D-9BA5-5EF4-D5DE-5642BF0D0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98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127430-AF40-F756-7469-49599174E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08178F-2843-C8CD-2716-F0FE38FEA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55A6B6-AEC0-0B32-EE94-98E789E65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933057E-52E0-BF83-347F-213CBE8B68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AC2F885-5660-737E-A407-BC039817F7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75742A6-5DD0-E07B-50FA-9BB5E104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5DA6F8-1F91-1A30-E1A0-12E900B09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60A9E4-8A9B-3CDF-E755-3F476AFA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654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C07277-6FE7-C128-78E3-5E767BBD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1DA4B8-6EA2-8A5D-448F-075278D48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A18E16C-1F2C-380E-1BCE-9D9074B6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2763527-2E20-811A-33C6-E7B9314A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56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41CF72D-71EC-F937-3CB7-538196881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92EAF7-3C42-5879-D3D8-D5DFDE81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8A6BA4-C767-D310-5FA6-993BDBA49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45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0A2FAE-B0F4-39C8-CA10-AE31E753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A2D91E-E6CF-EEE7-8F23-EF5CC45CD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9EBD71A-2B8A-0792-1E3F-7BA753845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CD4E7F-2E0D-4AFE-BE41-DE9EE906E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79E2D8-36A5-D7BA-0A57-2F45D79D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61D94B-A2C0-76A9-8739-60DE696A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36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633A9D-71CA-F726-4A67-9B2428EF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407BBBD-DFD4-63B2-593F-827FB5B81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D3FE91-43FA-6B8F-AF7F-27EB74AC6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9A1D89-C389-2380-8E4A-40BE7ACAA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202A4D-2EBE-79A4-662E-E898B33B7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3C33451-D872-4245-910C-499E5F857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603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202ED6D-10FC-9695-7558-D40806A56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BE8083-B644-D9CB-B790-3DFACCB7C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381A83-AADD-6115-D4F9-49294A92E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5946BD-DBED-424B-BCEA-C1A58895D76B}" type="datetimeFigureOut">
              <a:rPr lang="es-ES" smtClean="0"/>
              <a:t>29/11/2025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AAA631-A1F9-92DA-94D3-1DD967C46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5C218D-E2E4-9CA5-0CCA-9CD212B7F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5DCA6E-AF62-45E7-9963-27C536944C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34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stación de Bagatza - Wikipedia, la enciclopedia libre">
            <a:extLst>
              <a:ext uri="{FF2B5EF4-FFF2-40B4-BE49-F238E27FC236}">
                <a16:creationId xmlns:a16="http://schemas.microsoft.com/office/drawing/2014/main" id="{7ED5B707-2040-0787-6DC4-9643E92EA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 b="18122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6BCF7A6-198C-290A-1BA9-7B0F12D83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 sz="7200" dirty="0">
                <a:solidFill>
                  <a:srgbClr val="FFFFFF"/>
                </a:solidFill>
              </a:rPr>
              <a:t>BARES DEL BARRIO </a:t>
            </a:r>
            <a:br>
              <a:rPr lang="es-ES" sz="7200" dirty="0">
                <a:solidFill>
                  <a:srgbClr val="FFFFFF"/>
                </a:solidFill>
              </a:rPr>
            </a:br>
            <a:r>
              <a:rPr lang="es-ES" sz="7200" dirty="0">
                <a:solidFill>
                  <a:srgbClr val="FFFFFF"/>
                </a:solidFill>
              </a:rPr>
              <a:t>DE BEURKO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0229F5-F10B-AAC0-1DBD-8D68608E2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rgbClr val="FFFFFF"/>
                </a:solidFill>
              </a:rPr>
              <a:t>JON MUÑOZ VARELA</a:t>
            </a:r>
          </a:p>
        </p:txBody>
      </p:sp>
      <p:pic>
        <p:nvPicPr>
          <p:cNvPr id="4" name="just-relax-11157">
            <a:hlinkClick r:id="" action="ppaction://media"/>
            <a:extLst>
              <a:ext uri="{FF2B5EF4-FFF2-40B4-BE49-F238E27FC236}">
                <a16:creationId xmlns:a16="http://schemas.microsoft.com/office/drawing/2014/main" id="{70E0CD63-8A58-5A4A-95B9-82A4F4E443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5943" y="54482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48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5A62C6-AA73-3DF4-BC56-C91AB47A4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SOLLUBE</a:t>
            </a:r>
          </a:p>
        </p:txBody>
      </p:sp>
      <p:sp>
        <p:nvSpPr>
          <p:cNvPr id="41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5EA67D-0C68-DB35-F88B-E0D026823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s-ES" sz="2000" b="1"/>
              <a:t>Ubicación: </a:t>
            </a:r>
            <a:r>
              <a:rPr lang="es-ES" sz="2000"/>
              <a:t>Avenida de la Libertad, 46, 48901, Vizcaya.</a:t>
            </a:r>
          </a:p>
          <a:p>
            <a:r>
              <a:rPr lang="es-ES" sz="2000" b="1"/>
              <a:t>Dedicación:</a:t>
            </a:r>
            <a:r>
              <a:rPr lang="es-ES" sz="2000"/>
              <a:t> Se dedica principalmente a la hostelería y servicio de barra, destacando por su ambiente cercano y su amplia oferta de pintxos variados. Su dedicación está orientada a ofrecer un espacio de poteo tradicional, donde los clientes disfrutan de un buen ambiente, conversación y una barra repleta de pintxos acompañados de bebidas al gusto.</a:t>
            </a:r>
          </a:p>
          <a:p>
            <a:r>
              <a:rPr lang="es-ES" sz="2000"/>
              <a:t>El establecimiento se ha convertido en un referente diario para la clientela local, que encuentra en él un lugar cómodo y agradable para compartir un rato y disfrutar del poteo en buena compañía.</a:t>
            </a:r>
          </a:p>
          <a:p>
            <a:endParaRPr lang="es-ES" sz="2000"/>
          </a:p>
        </p:txBody>
      </p:sp>
      <p:pic>
        <p:nvPicPr>
          <p:cNvPr id="7" name="Imagen 6" descr="Una tienda en una esquina de una calle&#10;&#10;El contenido generado por IA puede ser incorrecto.">
            <a:extLst>
              <a:ext uri="{FF2B5EF4-FFF2-40B4-BE49-F238E27FC236}">
                <a16:creationId xmlns:a16="http://schemas.microsoft.com/office/drawing/2014/main" id="{57E10485-8E04-1FDF-1946-91E7A3E56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 r="16865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4" name="AutoShape 6" descr="Foto de pintxos">
            <a:extLst>
              <a:ext uri="{FF2B5EF4-FFF2-40B4-BE49-F238E27FC236}">
                <a16:creationId xmlns:a16="http://schemas.microsoft.com/office/drawing/2014/main" id="{6C0A0F4C-2758-6C9E-E0AF-9015AD29EC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5116286" cy="511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45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2" name="Rectangle 514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C7B0CB-6F08-A8A1-B18A-82E932C3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SOLLUBE</a:t>
            </a:r>
          </a:p>
        </p:txBody>
      </p:sp>
      <p:sp>
        <p:nvSpPr>
          <p:cNvPr id="514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DC6DFF-2E90-D2C4-73CA-145164996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s-ES" sz="1700" b="1" dirty="0"/>
              <a:t>Especialidades: </a:t>
            </a:r>
            <a:r>
              <a:rPr lang="es-ES" sz="1700" dirty="0"/>
              <a:t>Entre sus especialidades más destacadas se encuentran los “</a:t>
            </a:r>
            <a:r>
              <a:rPr lang="es-ES" sz="1700"/>
              <a:t>txopitos</a:t>
            </a:r>
            <a:r>
              <a:rPr lang="es-ES" sz="1700" dirty="0"/>
              <a:t>”, calamares pequeños rebozados y fritos, que el bar ofrece cada domingo y que se han convertido en una auténtica tradición local. Su textura crujiente y su sabor inconfundible los han hecho muy populares entre su clientela habitual.</a:t>
            </a:r>
            <a:endParaRPr lang="es-ES" sz="1700"/>
          </a:p>
          <a:p>
            <a:r>
              <a:rPr lang="es-ES" sz="1700" dirty="0"/>
              <a:t>Además, el </a:t>
            </a:r>
            <a:r>
              <a:rPr lang="es-ES" sz="1700"/>
              <a:t>Sollube</a:t>
            </a:r>
            <a:r>
              <a:rPr lang="es-ES" sz="1700" dirty="0"/>
              <a:t> tiene una práctica muy valorada: cada día, a partir de las 19:00 horas, ofrece los </a:t>
            </a:r>
            <a:r>
              <a:rPr lang="es-ES" sz="1700"/>
              <a:t>pintxos</a:t>
            </a:r>
            <a:r>
              <a:rPr lang="es-ES" sz="1700" dirty="0"/>
              <a:t> restantes a un precio más económico, fomentando el ambiente de tarde y premiando la fidelidad de sus clientes.</a:t>
            </a:r>
            <a:endParaRPr lang="es-ES" sz="1700"/>
          </a:p>
          <a:p>
            <a:r>
              <a:rPr lang="es-ES" sz="1700" b="1" dirty="0"/>
              <a:t>Éxito:</a:t>
            </a:r>
            <a:r>
              <a:rPr lang="es-ES" sz="1700" dirty="0"/>
              <a:t> El éxito del </a:t>
            </a:r>
            <a:r>
              <a:rPr lang="es-ES" sz="1700"/>
              <a:t>Sollube</a:t>
            </a:r>
            <a:r>
              <a:rPr lang="es-ES" sz="1700" dirty="0"/>
              <a:t> se basa en mantener un auténtico bar de </a:t>
            </a:r>
            <a:r>
              <a:rPr lang="es-ES" sz="1700"/>
              <a:t>poteo</a:t>
            </a:r>
            <a:r>
              <a:rPr lang="es-ES" sz="1700" dirty="0"/>
              <a:t>, con una gran variedad de </a:t>
            </a:r>
            <a:r>
              <a:rPr lang="es-ES" sz="1700"/>
              <a:t>pintxos</a:t>
            </a:r>
            <a:r>
              <a:rPr lang="es-ES" sz="1700" dirty="0"/>
              <a:t> que atraen a una clientela fiel, y en su política de compensar a los clientes ofreciendo los </a:t>
            </a:r>
            <a:r>
              <a:rPr lang="es-ES" sz="1700"/>
              <a:t>pintxos</a:t>
            </a:r>
            <a:r>
              <a:rPr lang="es-ES" sz="1700" dirty="0"/>
              <a:t> a un precio más bajo a partir de una determinada hora. Esta iniciativa refuerza la confianza y la cercanía con quienes acuden cada día al establecimiento.</a:t>
            </a:r>
            <a:endParaRPr lang="es-ES" sz="1700"/>
          </a:p>
        </p:txBody>
      </p:sp>
      <p:pic>
        <p:nvPicPr>
          <p:cNvPr id="8" name="Imagen 7" descr="Comida en un restaurante&#10;&#10;El contenido generado por IA puede ser incorrecto.">
            <a:extLst>
              <a:ext uri="{FF2B5EF4-FFF2-40B4-BE49-F238E27FC236}">
                <a16:creationId xmlns:a16="http://schemas.microsoft.com/office/drawing/2014/main" id="{A1E68633-EE55-0CCF-A43A-FA6821FA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r="30746" b="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98CFCA-69BC-4CCB-082B-DCF9C9643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C873B48-B908-F7CD-2034-EE25199D8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stación de Bagatza - Wikipedia, la enciclopedia libre">
            <a:extLst>
              <a:ext uri="{FF2B5EF4-FFF2-40B4-BE49-F238E27FC236}">
                <a16:creationId xmlns:a16="http://schemas.microsoft.com/office/drawing/2014/main" id="{EB0B96D3-9884-5A79-BDCA-FD3F802D7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 b="18122"/>
          <a:stretch>
            <a:fillRect/>
          </a:stretch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ED7A0C4-FB0A-08B0-877D-96CDE97BD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 sz="7200" dirty="0">
                <a:solidFill>
                  <a:srgbClr val="FFFFFF"/>
                </a:solidFill>
              </a:rPr>
              <a:t>FIN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DB9E3A-8EAA-50B3-ED3D-040A2B09B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s-E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17AACD-AA41-43C7-F6D9-1E0E14C6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BEURKO BERRIA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69F5F9-B5C0-D903-2CCA-502D46816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107003"/>
            <a:ext cx="6713552" cy="4119172"/>
          </a:xfrm>
        </p:spPr>
        <p:txBody>
          <a:bodyPr anchor="t">
            <a:normAutofit/>
          </a:bodyPr>
          <a:lstStyle/>
          <a:p>
            <a:pPr algn="just"/>
            <a:r>
              <a:rPr lang="es-ES" sz="2000" b="1" dirty="0"/>
              <a:t>Ubicación:</a:t>
            </a:r>
            <a:r>
              <a:rPr lang="es-ES" sz="2000" dirty="0"/>
              <a:t> </a:t>
            </a:r>
            <a:r>
              <a:rPr lang="sv-SE" sz="2000" dirty="0"/>
              <a:t>Av. A. Miranda, 4, 48902 Barakaldo, Vizcaya.</a:t>
            </a:r>
          </a:p>
          <a:p>
            <a:pPr algn="just"/>
            <a:r>
              <a:rPr lang="sv-SE" sz="2000" b="1" dirty="0"/>
              <a:t>Dedicación: </a:t>
            </a:r>
            <a:r>
              <a:rPr lang="es-ES" sz="2000" dirty="0"/>
              <a:t>Se dedica principalmente a la actividad de restaurante y cafetería, ofreciendo un servicio integral que abarca desde desayunos y aperitivos hasta comidas y cenas. Su dedicación se centra en proporcionar una experiencia gastronómica completa y de calidad.</a:t>
            </a:r>
          </a:p>
          <a:p>
            <a:pPr algn="just"/>
            <a:r>
              <a:rPr lang="es-ES" sz="2000" dirty="0"/>
              <a:t>El establecimiento ofrece menús del día elaborados con productos frescos y de temporada, además de menús especiales para celebraciones o comidas de grupo. La atención personalizada, el ambiente familiar y la constancia en la calidad del servicio son pilares fundamentales de su funcionamiento.</a:t>
            </a:r>
          </a:p>
          <a:p>
            <a:pPr algn="just"/>
            <a:endParaRPr lang="sv-SE" sz="2200" dirty="0"/>
          </a:p>
        </p:txBody>
      </p:sp>
      <p:pic>
        <p:nvPicPr>
          <p:cNvPr id="1026" name="Picture 2" descr="BarakaldoComercial | El bar Beurko Berria premia al cliente para celebrar  sus 10 años">
            <a:extLst>
              <a:ext uri="{FF2B5EF4-FFF2-40B4-BE49-F238E27FC236}">
                <a16:creationId xmlns:a16="http://schemas.microsoft.com/office/drawing/2014/main" id="{E6C0C738-3FDE-BB44-2C54-7F1611E57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t="656" r="23777" b="-1207"/>
          <a:stretch>
            <a:fillRect/>
          </a:stretch>
        </p:blipFill>
        <p:spPr bwMode="auto">
          <a:xfrm>
            <a:off x="7522029" y="2071316"/>
            <a:ext cx="4094693" cy="411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FBA3C3-08DF-65E2-3397-5D77DBD1E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 dirty="0"/>
              <a:t>BEURKO BERRIA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6F2886-C9ED-C3DA-6F5E-4AD35F7A1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118778"/>
            <a:ext cx="6862450" cy="4119172"/>
          </a:xfrm>
        </p:spPr>
        <p:txBody>
          <a:bodyPr anchor="t">
            <a:noAutofit/>
          </a:bodyPr>
          <a:lstStyle/>
          <a:p>
            <a:pPr algn="just"/>
            <a:r>
              <a:rPr lang="es-ES" sz="1900" b="1" dirty="0"/>
              <a:t>Especialidades: </a:t>
            </a:r>
            <a:r>
              <a:rPr lang="es-ES" sz="1900" dirty="0"/>
              <a:t>Entre sus principales atractivos, se encuentra el llamado “café preparado”. Elaborado con café, leche fría, hielo y un suave batido que aporta una cremosa textura y una ligera capa de espuma en la superficie.</a:t>
            </a:r>
          </a:p>
          <a:p>
            <a:pPr algn="just"/>
            <a:r>
              <a:rPr lang="es-ES" sz="1900" dirty="0"/>
              <a:t>El bar ofrece una amplia carta de </a:t>
            </a:r>
            <a:r>
              <a:rPr lang="es-ES" sz="1900" dirty="0" err="1"/>
              <a:t>pintxos</a:t>
            </a:r>
            <a:r>
              <a:rPr lang="es-ES" sz="1900" dirty="0"/>
              <a:t>, tostas y raciones, muy apreciadas por la clientela local. Los jueves participa en el tradicional </a:t>
            </a:r>
            <a:r>
              <a:rPr lang="es-ES" sz="1900" dirty="0" err="1"/>
              <a:t>pintxo</a:t>
            </a:r>
            <a:r>
              <a:rPr lang="es-ES" sz="1900" dirty="0"/>
              <a:t> pote del barrio, ofreciendo una bebida con </a:t>
            </a:r>
            <a:r>
              <a:rPr lang="es-ES" sz="1900" dirty="0" err="1"/>
              <a:t>pintxo</a:t>
            </a:r>
            <a:r>
              <a:rPr lang="es-ES" sz="1900" dirty="0"/>
              <a:t> a precio especial. Entre sus propuestas más reconocidas se encuentra la tosta de </a:t>
            </a:r>
            <a:r>
              <a:rPr lang="es-ES" sz="1900" dirty="0" err="1"/>
              <a:t>tumaca</a:t>
            </a:r>
            <a:r>
              <a:rPr lang="es-ES" sz="1900" dirty="0"/>
              <a:t> con jamón, sencilla pero deliciosa.</a:t>
            </a:r>
          </a:p>
          <a:p>
            <a:pPr algn="just"/>
            <a:r>
              <a:rPr lang="es-ES" sz="1900" b="1" dirty="0"/>
              <a:t>Éxito:</a:t>
            </a:r>
            <a:r>
              <a:rPr lang="es-ES" sz="1900" dirty="0"/>
              <a:t> Se basa en su variada gastronomía, acogedor ambiente y cercana atención que le han permitido fidelizar una amplía clientela. Además de su ubicación estratégica, situado frente al metro y la parada de autobús, así como su participación en diferentes iniciativas locales.</a:t>
            </a:r>
          </a:p>
        </p:txBody>
      </p:sp>
      <p:pic>
        <p:nvPicPr>
          <p:cNvPr id="2050" name="Picture 2" descr="BarakaldoComercial | El bar Beurko Berria premia al cliente para celebrar  sus 10 años">
            <a:extLst>
              <a:ext uri="{FF2B5EF4-FFF2-40B4-BE49-F238E27FC236}">
                <a16:creationId xmlns:a16="http://schemas.microsoft.com/office/drawing/2014/main" id="{458EB8D1-D49A-A27F-9991-56ECB97F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84" b="2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38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0384EAF-91F9-0D56-D7D8-90E27804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BASAJAUN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890528-3F9A-272B-920B-F843D819F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algn="just"/>
            <a:r>
              <a:rPr lang="es-ES" sz="1700" b="1" dirty="0"/>
              <a:t>Ubicación:</a:t>
            </a:r>
            <a:r>
              <a:rPr lang="es-ES" sz="1700" dirty="0"/>
              <a:t> </a:t>
            </a:r>
            <a:r>
              <a:rPr lang="es-ES" sz="1700" b="1" dirty="0"/>
              <a:t> </a:t>
            </a:r>
            <a:r>
              <a:rPr lang="es-ES" sz="1700" dirty="0"/>
              <a:t>Av. A. Miranda, 2, 48902 Barakaldo, Vizcaya.</a:t>
            </a:r>
          </a:p>
          <a:p>
            <a:pPr algn="just"/>
            <a:r>
              <a:rPr lang="es-ES" sz="1700" b="1" dirty="0"/>
              <a:t>Dedicación: </a:t>
            </a:r>
            <a:r>
              <a:rPr lang="es-ES" sz="1700" dirty="0"/>
              <a:t>se dedica principalmente a la restauración informal y de cafetería, ofreciendo un espacio moderno, cómodo y cercano. Su dedicación se centra en proporcionar una cocina rápida, sabrosa y de calidad, adaptada a las necesidades diarias de su clientela.</a:t>
            </a:r>
          </a:p>
          <a:p>
            <a:pPr algn="just"/>
            <a:r>
              <a:rPr lang="es-ES" sz="1700" dirty="0"/>
              <a:t>El establecimiento combina su función de bar-restaurante y cafetería, manteniendo un servicio continuo a lo largo del día. Su carta incluye sándwiches, hamburguesas, bocadillos, ensaladas, platos combinados y una amplia variedad de </a:t>
            </a:r>
            <a:r>
              <a:rPr lang="es-ES" sz="1700" dirty="0" err="1"/>
              <a:t>pintxos</a:t>
            </a:r>
            <a:r>
              <a:rPr lang="es-ES" sz="1700" dirty="0"/>
              <a:t>, todos ellos elaborados con productos frescos y preparados al momento. Además, el </a:t>
            </a:r>
            <a:r>
              <a:rPr lang="es-ES" sz="1700" dirty="0" err="1"/>
              <a:t>Basajaun</a:t>
            </a:r>
            <a:r>
              <a:rPr lang="es-ES" sz="1700" dirty="0"/>
              <a:t> ofrece comida para llevar, permitiendo disfrutar de sus platos fuera del local mediante recogida directa en el establecimiento, una opción muy valorada por sus clientes habituales.</a:t>
            </a:r>
          </a:p>
          <a:p>
            <a:pPr algn="just"/>
            <a:endParaRPr lang="es-ES" sz="1700" dirty="0"/>
          </a:p>
        </p:txBody>
      </p:sp>
      <p:pic>
        <p:nvPicPr>
          <p:cNvPr id="7" name="Imagen 6" descr="Imagen que contiene persona, joven, niño, hombre&#10;&#10;El contenido generado por IA puede ser incorrecto.">
            <a:extLst>
              <a:ext uri="{FF2B5EF4-FFF2-40B4-BE49-F238E27FC236}">
                <a16:creationId xmlns:a16="http://schemas.microsoft.com/office/drawing/2014/main" id="{881E9F39-E5D1-4FCE-4F1F-A56E8F69D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1" r="15942" b="1"/>
          <a:stretch>
            <a:fillRect/>
          </a:stretch>
        </p:blipFill>
        <p:spPr>
          <a:xfrm rot="5400000">
            <a:off x="7597934" y="2171700"/>
            <a:ext cx="4096512" cy="394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9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9" name="Rectangle 308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846843-F1CD-4F0C-6B4D-5709B46F8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BASAJAUN</a:t>
            </a:r>
          </a:p>
        </p:txBody>
      </p:sp>
      <p:sp>
        <p:nvSpPr>
          <p:cNvPr id="309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55DE4-4526-368C-F6C8-43C8B6182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algn="just"/>
            <a:r>
              <a:rPr lang="es-ES" sz="1700" b="1" dirty="0"/>
              <a:t>Especialidades:</a:t>
            </a:r>
            <a:r>
              <a:rPr lang="es-ES" sz="1700" dirty="0"/>
              <a:t> Entre sus principales especialidades sobresalen la Hamburguesa </a:t>
            </a:r>
            <a:r>
              <a:rPr lang="es-ES" sz="1700" dirty="0" err="1"/>
              <a:t>Basajaun</a:t>
            </a:r>
            <a:r>
              <a:rPr lang="es-ES" sz="1700" dirty="0"/>
              <a:t>, símbolo del local, y su gran variedad de tortillas en barra, preparadas diariamente con diferentes ingredientes y combinaciones.</a:t>
            </a:r>
          </a:p>
          <a:p>
            <a:pPr algn="just"/>
            <a:r>
              <a:rPr lang="es-ES" sz="1700" dirty="0"/>
              <a:t>La Hamburguesa </a:t>
            </a:r>
            <a:r>
              <a:rPr lang="es-ES" sz="1700" dirty="0" err="1"/>
              <a:t>Basajaun</a:t>
            </a:r>
            <a:r>
              <a:rPr lang="es-ES" sz="1700" dirty="0"/>
              <a:t> se ha convertido en una de las opciones más populares gracias a su carne de primera calidad, su sabor equilibrado y su cuidada presentación. Por su parte, las tortillas y </a:t>
            </a:r>
            <a:r>
              <a:rPr lang="es-ES" sz="1700" dirty="0" err="1"/>
              <a:t>pintxos</a:t>
            </a:r>
            <a:r>
              <a:rPr lang="es-ES" sz="1700" dirty="0"/>
              <a:t> reflejan la tradición gastronómica vasca, ofreciendo tanto opciones clásicas como creaciones más innovadoras, perfectas para acompañar un café o un aperitivo.</a:t>
            </a:r>
          </a:p>
          <a:p>
            <a:pPr algn="just"/>
            <a:r>
              <a:rPr lang="es-ES" sz="1700" b="1" dirty="0"/>
              <a:t>Éxito:</a:t>
            </a:r>
            <a:r>
              <a:rPr lang="es-ES" sz="1700" dirty="0"/>
              <a:t> El éxito se basa en su capacidad para ofrecer comida informal, pero de calidad, con una excelente relación calidad-precio, un servicio rápido y eficaz, y un trato amable y cercano. Estos elementos, junto con la posibilidad de pedir comida para llevar, han permitido fidelizar a una amplia clientela que valora la comodidad y la constancia del servicio.</a:t>
            </a:r>
          </a:p>
          <a:p>
            <a:pPr algn="just"/>
            <a:endParaRPr lang="es-ES" sz="1700" dirty="0"/>
          </a:p>
        </p:txBody>
      </p:sp>
      <p:pic>
        <p:nvPicPr>
          <p:cNvPr id="3084" name="Picture 12" descr="Basajaun, Baracaldo - Menú del restaurante, precios y reseñas">
            <a:extLst>
              <a:ext uri="{FF2B5EF4-FFF2-40B4-BE49-F238E27FC236}">
                <a16:creationId xmlns:a16="http://schemas.microsoft.com/office/drawing/2014/main" id="{876FAF7A-2AA7-7507-65C1-6041A6228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r="27009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611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D133A0-304B-4C84-E615-3870B76F4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SAN SERIF</a:t>
            </a:r>
          </a:p>
        </p:txBody>
      </p:sp>
      <p:sp>
        <p:nvSpPr>
          <p:cNvPr id="820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4B2095-DB2B-1240-CB23-5FEF37FC7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108781"/>
            <a:ext cx="6829794" cy="4119172"/>
          </a:xfrm>
        </p:spPr>
        <p:txBody>
          <a:bodyPr anchor="t">
            <a:normAutofit/>
          </a:bodyPr>
          <a:lstStyle/>
          <a:p>
            <a:pPr algn="just"/>
            <a:r>
              <a:rPr lang="es-ES" sz="1900" b="1" dirty="0"/>
              <a:t>Ubicación:</a:t>
            </a:r>
            <a:r>
              <a:rPr lang="es-ES" sz="1900" dirty="0"/>
              <a:t>  Calle Gabriel Aresti, 8, 48901 Barakaldo, Vizcaya.</a:t>
            </a:r>
          </a:p>
          <a:p>
            <a:pPr algn="just"/>
            <a:r>
              <a:rPr lang="es-ES" sz="1900" b="1" dirty="0"/>
              <a:t>Dedicación:</a:t>
            </a:r>
            <a:r>
              <a:rPr lang="es-ES" sz="1900" dirty="0"/>
              <a:t> Combina su función de bar y restaurante, ofreciendo desayunos, comidas y cenas en un entorno acogedor y de confianza. Su dedicación se centra en ofrecer menús del día elaborados y variados, que cambian a diario, así como una amplia selección de tartas caseras que complementan su propuesta gastronómica.</a:t>
            </a:r>
          </a:p>
          <a:p>
            <a:pPr algn="just"/>
            <a:r>
              <a:rPr lang="es-ES" sz="1900" dirty="0"/>
              <a:t>Esta combinación permite al San Serif adaptarse a diferentes momentos del día, desde los desayunos hasta las cenas, manteniendo siempre una oferta equilibrada y de calidad para todo tipo de público.</a:t>
            </a:r>
          </a:p>
          <a:p>
            <a:pPr algn="just"/>
            <a:endParaRPr lang="es-ES" sz="2000" dirty="0"/>
          </a:p>
        </p:txBody>
      </p:sp>
      <p:pic>
        <p:nvPicPr>
          <p:cNvPr id="8194" name="Picture 2" descr="enjoty - Restaurantes en Barakaldo: Sans Serif">
            <a:extLst>
              <a:ext uri="{FF2B5EF4-FFF2-40B4-BE49-F238E27FC236}">
                <a16:creationId xmlns:a16="http://schemas.microsoft.com/office/drawing/2014/main" id="{821A5EDA-EBB7-5A9D-01D2-28F5EDB7D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9" t="9845" r="10477" b="-9845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77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A8FE01A-2B63-E335-B680-CD3C7D1A3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SAN SERIF</a:t>
            </a:r>
          </a:p>
        </p:txBody>
      </p:sp>
      <p:sp>
        <p:nvSpPr>
          <p:cNvPr id="9225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D5CBDA-903B-9565-2E8B-453A79E66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20000"/>
          </a:bodyPr>
          <a:lstStyle/>
          <a:p>
            <a:pPr algn="just"/>
            <a:r>
              <a:rPr lang="es-ES" sz="1800" b="1" dirty="0"/>
              <a:t>Especialidades: </a:t>
            </a:r>
            <a:r>
              <a:rPr lang="es-ES" sz="1800" dirty="0"/>
              <a:t>Una de sus especialidades más populares es el </a:t>
            </a:r>
            <a:r>
              <a:rPr lang="es-ES" sz="1800" dirty="0" err="1"/>
              <a:t>pintxo</a:t>
            </a:r>
            <a:r>
              <a:rPr lang="es-ES" sz="1800" dirty="0"/>
              <a:t> pote de los jueves, donde el </a:t>
            </a:r>
            <a:r>
              <a:rPr lang="es-ES" sz="1800" dirty="0" err="1"/>
              <a:t>pintxo</a:t>
            </a:r>
            <a:r>
              <a:rPr lang="es-ES" sz="1800" dirty="0"/>
              <a:t> protagonista es un huevo frito con patatas. Este evento semanal se ha convertido en una cita habitual tanto para vecinos como para familias, que acuden a disfrutar del ambiente animado y del sabor de un clásico bien preparado.</a:t>
            </a:r>
          </a:p>
          <a:p>
            <a:pPr algn="just"/>
            <a:r>
              <a:rPr lang="es-ES" sz="1800" dirty="0"/>
              <a:t>También destaca su gran variedad de tartas caseras, elaboradas de forma artesanal y muy valoradas por la clientela, tanto para acompañar el café como para disfrutar como postre después de la comida.</a:t>
            </a:r>
          </a:p>
          <a:p>
            <a:pPr algn="just"/>
            <a:r>
              <a:rPr lang="es-ES" sz="1800" b="1" dirty="0"/>
              <a:t>Éxito:</a:t>
            </a:r>
            <a:r>
              <a:rPr lang="es-ES" sz="1800" dirty="0"/>
              <a:t> Su trato amable, el cuidado en la preparación de sus platos y la atención constante al cliente han permitido al San Serif consolidarse como un local de referencia en Barakaldo, donde se combina la tradición del bar con una cocina casera de calidad y un servicio atento durante todo el año.</a:t>
            </a:r>
          </a:p>
          <a:p>
            <a:pPr algn="just"/>
            <a:r>
              <a:rPr lang="es-ES" sz="1800" dirty="0"/>
              <a:t>Además, durante las Navidades, el San Serif ofrece un servicio especial de venta de roscones de Reyes por encargo, elaborados en Galicia, una iniciativa muy valorada por su clientela y que contribuye a reforzar la fidelidad de los clientes más habituales.</a:t>
            </a:r>
          </a:p>
          <a:p>
            <a:endParaRPr lang="es-ES" sz="1500" dirty="0"/>
          </a:p>
          <a:p>
            <a:endParaRPr lang="es-ES" sz="1500" dirty="0"/>
          </a:p>
        </p:txBody>
      </p:sp>
      <p:pic>
        <p:nvPicPr>
          <p:cNvPr id="9218" name="Picture 2" descr="SANS SERIF, Barakaldo - Restaurante Opiniones y Fotos - Tripadvisor">
            <a:extLst>
              <a:ext uri="{FF2B5EF4-FFF2-40B4-BE49-F238E27FC236}">
                <a16:creationId xmlns:a16="http://schemas.microsoft.com/office/drawing/2014/main" id="{1ECEB879-7928-9121-F279-56E10438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6" r="16479" b="2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08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0A965B-A063-3436-AA70-7F05E7E48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GALATEA</a:t>
            </a:r>
          </a:p>
        </p:txBody>
      </p:sp>
      <p:sp>
        <p:nvSpPr>
          <p:cNvPr id="615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A7D73-2D0D-31E9-8619-2995AFC80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140549"/>
            <a:ext cx="6713552" cy="4119172"/>
          </a:xfrm>
        </p:spPr>
        <p:txBody>
          <a:bodyPr anchor="t">
            <a:normAutofit/>
          </a:bodyPr>
          <a:lstStyle/>
          <a:p>
            <a:pPr algn="just"/>
            <a:r>
              <a:rPr lang="es-ES" sz="1900" b="1" dirty="0"/>
              <a:t>Ubicación:</a:t>
            </a:r>
            <a:r>
              <a:rPr lang="es-ES" sz="1900" dirty="0"/>
              <a:t> Calle Muguruza, 15, 48901 Barakaldo, Vizcaya.</a:t>
            </a:r>
          </a:p>
          <a:p>
            <a:pPr algn="just"/>
            <a:r>
              <a:rPr lang="es-ES" sz="1900" b="1" dirty="0"/>
              <a:t>Dedicación:</a:t>
            </a:r>
            <a:r>
              <a:rPr lang="es-ES" sz="1900" dirty="0"/>
              <a:t> Se dedica principalmente a la elaboración y venta de tortillas de patata, siendo uno de los locales más reconocidos de la zona por la calidad y el cuidado en su producto. Su dedicación se centra en mantener una oferta constante de tortillas recién hechas, que se preparan de manera continua a lo largo del día debido a la gran demanda de su clientela.</a:t>
            </a:r>
          </a:p>
          <a:p>
            <a:pPr algn="just"/>
            <a:r>
              <a:rPr lang="es-ES" sz="1900" dirty="0"/>
              <a:t>El establecimiento, de tamaño reducido pero con gran afluencia, cuenta con un ambiente cercano y dinámico. Desde primera hora de la mañana, es habitual ver el local lleno durante los desayunos, momento en el que se sirven cafés y porciones de tortilla. </a:t>
            </a:r>
          </a:p>
          <a:p>
            <a:pPr algn="just"/>
            <a:endParaRPr lang="es-ES" sz="2000" dirty="0"/>
          </a:p>
        </p:txBody>
      </p:sp>
      <p:pic>
        <p:nvPicPr>
          <p:cNvPr id="6146" name="Picture 2" descr="Galatea taberna - Bizkaiko Tortilla Kopa - Buscamos la mejor tortilla de  patata de Bizkaia.">
            <a:extLst>
              <a:ext uri="{FF2B5EF4-FFF2-40B4-BE49-F238E27FC236}">
                <a16:creationId xmlns:a16="http://schemas.microsoft.com/office/drawing/2014/main" id="{CAF5DAD7-6F0D-F041-2B17-638441385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4" r="23560" b="2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39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EAF206-F72B-E18B-D6D2-E39F7E918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s-ES" sz="5400"/>
              <a:t>GALATEA</a:t>
            </a:r>
          </a:p>
        </p:txBody>
      </p:sp>
      <p:sp>
        <p:nvSpPr>
          <p:cNvPr id="717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28EF4F-4F3D-C8A6-F8FD-5D05C2B9E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algn="just"/>
            <a:r>
              <a:rPr lang="es-ES" sz="1700" b="1" dirty="0"/>
              <a:t>Especialidades: </a:t>
            </a:r>
            <a:r>
              <a:rPr lang="es-ES" sz="1700" dirty="0"/>
              <a:t>El Bar Galatea es famoso por sus tortillas de patata, elaboradas con ingredientes de primera calidad y una técnica cuidada que garantiza su textura jugosa y su sabor casero. Debido a la alta demanda, las tortillas se preparan y reponen continuamente, por lo que siempre se sirven en su estado óptimo.</a:t>
            </a:r>
          </a:p>
          <a:p>
            <a:pPr algn="just"/>
            <a:r>
              <a:rPr lang="es-ES" sz="1700" dirty="0"/>
              <a:t>Entre sus variedades más destacadas se encuentran las de cebolla, picante, verduras y morcilla, todas ellas muy valoradas por la clientela. Esta diversidad permite que cada cliente encuentre su versión preferida, manteniendo al mismo tiempo la esencia del sabor tradicional.</a:t>
            </a:r>
          </a:p>
          <a:p>
            <a:pPr algn="just"/>
            <a:r>
              <a:rPr lang="es-ES" sz="1700" b="1" dirty="0"/>
              <a:t>Éxito:</a:t>
            </a:r>
            <a:r>
              <a:rPr lang="es-ES" sz="1700" dirty="0"/>
              <a:t> El éxito del Galatea se fundamenta en la calidad de sus ingredientes, la elaboración continua de tortillas en su estado óptimo y el buen ritmo de servicio que mantiene su barra en constante movimiento. Aunque el local es pequeño, su clientela se renueva continuamente a lo largo del día, reflejando la confianza y la fidelidad que genera su producto.</a:t>
            </a:r>
          </a:p>
        </p:txBody>
      </p:sp>
      <p:pic>
        <p:nvPicPr>
          <p:cNvPr id="7170" name="Picture 2" descr="Galatea taberna - Bizkaiko Tortilla Kopa - Buscamos la mejor tortilla de  patata de Bizkaia.">
            <a:extLst>
              <a:ext uri="{FF2B5EF4-FFF2-40B4-BE49-F238E27FC236}">
                <a16:creationId xmlns:a16="http://schemas.microsoft.com/office/drawing/2014/main" id="{F6A0BF9F-4A75-409D-A026-335E8807E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r="8360" b="2"/>
          <a:stretch>
            <a:fillRect/>
          </a:stretch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157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1454</Words>
  <Application>Microsoft Office PowerPoint</Application>
  <PresentationFormat>Panorámica</PresentationFormat>
  <Paragraphs>45</Paragraphs>
  <Slides>12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Tema de Office</vt:lpstr>
      <vt:lpstr>BARES DEL BARRIO  DE BEURKO</vt:lpstr>
      <vt:lpstr>BEURKO BERRIA</vt:lpstr>
      <vt:lpstr>BEURKO BERRIA</vt:lpstr>
      <vt:lpstr>BASAJAUN</vt:lpstr>
      <vt:lpstr>BASAJAUN</vt:lpstr>
      <vt:lpstr>SAN SERIF</vt:lpstr>
      <vt:lpstr>SAN SERIF</vt:lpstr>
      <vt:lpstr>GALATEA</vt:lpstr>
      <vt:lpstr>GALATEA</vt:lpstr>
      <vt:lpstr>SOLLUBE</vt:lpstr>
      <vt:lpstr>SOLLUBE</vt:lpstr>
      <vt:lpstr>FIN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 Muñoz Varela</dc:creator>
  <cp:lastModifiedBy>MIGUEL ANGEL OLABUENAGA ORNES</cp:lastModifiedBy>
  <cp:revision>6</cp:revision>
  <dcterms:created xsi:type="dcterms:W3CDTF">2025-10-26T11:42:44Z</dcterms:created>
  <dcterms:modified xsi:type="dcterms:W3CDTF">2025-11-29T14:45:18Z</dcterms:modified>
</cp:coreProperties>
</file>